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sldIdLst>
    <p:sldId id="256" r:id="rId5"/>
    <p:sldId id="262" r:id="rId6"/>
    <p:sldId id="263" r:id="rId7"/>
    <p:sldId id="275" r:id="rId8"/>
    <p:sldId id="277" r:id="rId9"/>
    <p:sldId id="284" r:id="rId10"/>
    <p:sldId id="286" r:id="rId11"/>
    <p:sldId id="289" r:id="rId12"/>
    <p:sldId id="276" r:id="rId13"/>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7FF00"/>
    <a:srgbClr val="000644"/>
    <a:srgbClr val="B8A1FF"/>
    <a:srgbClr val="431F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B8ABB6D-ABC6-405D-9F4F-08506F0C508A}" v="391" dt="2021-09-26T11:33:47.852"/>
    <p1510:client id="{C2570B49-D459-44E1-8588-A6660466EAD6}" v="3" dt="2021-09-17T13:57:16.802"/>
    <p1510:client id="{DBB719AB-6572-430E-8A63-93C0B9710B24}" v="557" dt="2021-09-26T11:53:04.798"/>
  </p1510:revLst>
</p1510:revInfo>
</file>

<file path=ppt/tableStyles.xml><?xml version="1.0" encoding="utf-8"?>
<a:tblStyleLst xmlns:a="http://schemas.openxmlformats.org/drawingml/2006/main" def="{5C22544A-7EE6-4342-B048-85BDC9FD1C3A}">
  <a:tblStyle styleId="{3B4B98B0-60AC-42C2-AFA5-B58CD77FA1E5}" styleName="Stijl, licht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8602" autoAdjust="0"/>
  </p:normalViewPr>
  <p:slideViewPr>
    <p:cSldViewPr snapToGrid="0">
      <p:cViewPr varScale="1">
        <p:scale>
          <a:sx n="101" d="100"/>
          <a:sy n="101" d="100"/>
        </p:scale>
        <p:origin x="93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omas Noordeloos" userId="7c446670-7459-44eb-8c93-60d80c060528" providerId="ADAL" clId="{C2570B49-D459-44E1-8588-A6660466EAD6}"/>
    <pc:docChg chg="undo custSel delSld modSld sldOrd">
      <pc:chgData name="Thomas Noordeloos" userId="7c446670-7459-44eb-8c93-60d80c060528" providerId="ADAL" clId="{C2570B49-D459-44E1-8588-A6660466EAD6}" dt="2021-09-17T14:03:59.385" v="385" actId="20577"/>
      <pc:docMkLst>
        <pc:docMk/>
      </pc:docMkLst>
      <pc:sldChg chg="modSp mod">
        <pc:chgData name="Thomas Noordeloos" userId="7c446670-7459-44eb-8c93-60d80c060528" providerId="ADAL" clId="{C2570B49-D459-44E1-8588-A6660466EAD6}" dt="2021-09-17T14:01:20.362" v="145" actId="113"/>
        <pc:sldMkLst>
          <pc:docMk/>
          <pc:sldMk cId="2859079353" sldId="256"/>
        </pc:sldMkLst>
        <pc:spChg chg="mod">
          <ac:chgData name="Thomas Noordeloos" userId="7c446670-7459-44eb-8c93-60d80c060528" providerId="ADAL" clId="{C2570B49-D459-44E1-8588-A6660466EAD6}" dt="2021-09-17T14:01:20.362" v="145" actId="113"/>
          <ac:spMkLst>
            <pc:docMk/>
            <pc:sldMk cId="2859079353" sldId="256"/>
            <ac:spMk id="5" creationId="{D3700955-4AB3-462E-A398-76CFA58BDAB0}"/>
          </ac:spMkLst>
        </pc:spChg>
        <pc:spChg chg="mod">
          <ac:chgData name="Thomas Noordeloos" userId="7c446670-7459-44eb-8c93-60d80c060528" providerId="ADAL" clId="{C2570B49-D459-44E1-8588-A6660466EAD6}" dt="2021-09-17T14:00:58.939" v="141" actId="20577"/>
          <ac:spMkLst>
            <pc:docMk/>
            <pc:sldMk cId="2859079353" sldId="256"/>
            <ac:spMk id="6" creationId="{81B96BA2-902A-4078-8942-E8A2417A9A29}"/>
          </ac:spMkLst>
        </pc:spChg>
        <pc:graphicFrameChg chg="mod modGraphic">
          <ac:chgData name="Thomas Noordeloos" userId="7c446670-7459-44eb-8c93-60d80c060528" providerId="ADAL" clId="{C2570B49-D459-44E1-8588-A6660466EAD6}" dt="2021-09-17T13:54:49.495" v="3" actId="108"/>
          <ac:graphicFrameMkLst>
            <pc:docMk/>
            <pc:sldMk cId="2859079353" sldId="256"/>
            <ac:graphicFrameMk id="7" creationId="{E301E4D4-09EB-42FE-AC70-36D3DFBAE62B}"/>
          </ac:graphicFrameMkLst>
        </pc:graphicFrameChg>
      </pc:sldChg>
      <pc:sldChg chg="del">
        <pc:chgData name="Thomas Noordeloos" userId="7c446670-7459-44eb-8c93-60d80c060528" providerId="ADAL" clId="{C2570B49-D459-44E1-8588-A6660466EAD6}" dt="2021-09-17T13:55:13.481" v="4" actId="47"/>
        <pc:sldMkLst>
          <pc:docMk/>
          <pc:sldMk cId="3788715575" sldId="258"/>
        </pc:sldMkLst>
      </pc:sldChg>
      <pc:sldChg chg="modSp mod">
        <pc:chgData name="Thomas Noordeloos" userId="7c446670-7459-44eb-8c93-60d80c060528" providerId="ADAL" clId="{C2570B49-D459-44E1-8588-A6660466EAD6}" dt="2021-09-17T14:03:43.574" v="374" actId="255"/>
        <pc:sldMkLst>
          <pc:docMk/>
          <pc:sldMk cId="2213801107" sldId="262"/>
        </pc:sldMkLst>
        <pc:spChg chg="mod">
          <ac:chgData name="Thomas Noordeloos" userId="7c446670-7459-44eb-8c93-60d80c060528" providerId="ADAL" clId="{C2570B49-D459-44E1-8588-A6660466EAD6}" dt="2021-09-17T14:03:43.574" v="374" actId="255"/>
          <ac:spMkLst>
            <pc:docMk/>
            <pc:sldMk cId="2213801107" sldId="262"/>
            <ac:spMk id="4" creationId="{00000000-0000-0000-0000-000000000000}"/>
          </ac:spMkLst>
        </pc:spChg>
        <pc:spChg chg="mod">
          <ac:chgData name="Thomas Noordeloos" userId="7c446670-7459-44eb-8c93-60d80c060528" providerId="ADAL" clId="{C2570B49-D459-44E1-8588-A6660466EAD6}" dt="2021-09-17T14:03:34.364" v="372" actId="255"/>
          <ac:spMkLst>
            <pc:docMk/>
            <pc:sldMk cId="2213801107" sldId="262"/>
            <ac:spMk id="8" creationId="{00000000-0000-0000-0000-000000000000}"/>
          </ac:spMkLst>
        </pc:spChg>
      </pc:sldChg>
      <pc:sldChg chg="modSp mod">
        <pc:chgData name="Thomas Noordeloos" userId="7c446670-7459-44eb-8c93-60d80c060528" providerId="ADAL" clId="{C2570B49-D459-44E1-8588-A6660466EAD6}" dt="2021-09-17T14:03:59.385" v="385" actId="20577"/>
        <pc:sldMkLst>
          <pc:docMk/>
          <pc:sldMk cId="1625894897" sldId="263"/>
        </pc:sldMkLst>
        <pc:spChg chg="mod">
          <ac:chgData name="Thomas Noordeloos" userId="7c446670-7459-44eb-8c93-60d80c060528" providerId="ADAL" clId="{C2570B49-D459-44E1-8588-A6660466EAD6}" dt="2021-09-17T14:03:59.385" v="385" actId="20577"/>
          <ac:spMkLst>
            <pc:docMk/>
            <pc:sldMk cId="1625894897" sldId="263"/>
            <ac:spMk id="2" creationId="{00000000-0000-0000-0000-000000000000}"/>
          </ac:spMkLst>
        </pc:spChg>
      </pc:sldChg>
      <pc:sldChg chg="del">
        <pc:chgData name="Thomas Noordeloos" userId="7c446670-7459-44eb-8c93-60d80c060528" providerId="ADAL" clId="{C2570B49-D459-44E1-8588-A6660466EAD6}" dt="2021-09-17T13:56:32.376" v="5" actId="47"/>
        <pc:sldMkLst>
          <pc:docMk/>
          <pc:sldMk cId="2653573735" sldId="264"/>
        </pc:sldMkLst>
      </pc:sldChg>
      <pc:sldChg chg="del">
        <pc:chgData name="Thomas Noordeloos" userId="7c446670-7459-44eb-8c93-60d80c060528" providerId="ADAL" clId="{C2570B49-D459-44E1-8588-A6660466EAD6}" dt="2021-09-17T13:56:32.376" v="5" actId="47"/>
        <pc:sldMkLst>
          <pc:docMk/>
          <pc:sldMk cId="3543003278" sldId="265"/>
        </pc:sldMkLst>
      </pc:sldChg>
      <pc:sldChg chg="del">
        <pc:chgData name="Thomas Noordeloos" userId="7c446670-7459-44eb-8c93-60d80c060528" providerId="ADAL" clId="{C2570B49-D459-44E1-8588-A6660466EAD6}" dt="2021-09-17T13:56:32.376" v="5" actId="47"/>
        <pc:sldMkLst>
          <pc:docMk/>
          <pc:sldMk cId="1755419646" sldId="266"/>
        </pc:sldMkLst>
      </pc:sldChg>
      <pc:sldChg chg="del">
        <pc:chgData name="Thomas Noordeloos" userId="7c446670-7459-44eb-8c93-60d80c060528" providerId="ADAL" clId="{C2570B49-D459-44E1-8588-A6660466EAD6}" dt="2021-09-17T13:56:32.376" v="5" actId="47"/>
        <pc:sldMkLst>
          <pc:docMk/>
          <pc:sldMk cId="3804598379" sldId="267"/>
        </pc:sldMkLst>
      </pc:sldChg>
      <pc:sldChg chg="del">
        <pc:chgData name="Thomas Noordeloos" userId="7c446670-7459-44eb-8c93-60d80c060528" providerId="ADAL" clId="{C2570B49-D459-44E1-8588-A6660466EAD6}" dt="2021-09-17T13:56:32.376" v="5" actId="47"/>
        <pc:sldMkLst>
          <pc:docMk/>
          <pc:sldMk cId="35566081" sldId="268"/>
        </pc:sldMkLst>
      </pc:sldChg>
      <pc:sldChg chg="del">
        <pc:chgData name="Thomas Noordeloos" userId="7c446670-7459-44eb-8c93-60d80c060528" providerId="ADAL" clId="{C2570B49-D459-44E1-8588-A6660466EAD6}" dt="2021-09-17T13:55:13.481" v="4" actId="47"/>
        <pc:sldMkLst>
          <pc:docMk/>
          <pc:sldMk cId="3478851054" sldId="271"/>
        </pc:sldMkLst>
      </pc:sldChg>
      <pc:sldChg chg="del">
        <pc:chgData name="Thomas Noordeloos" userId="7c446670-7459-44eb-8c93-60d80c060528" providerId="ADAL" clId="{C2570B49-D459-44E1-8588-A6660466EAD6}" dt="2021-09-17T13:55:13.481" v="4" actId="47"/>
        <pc:sldMkLst>
          <pc:docMk/>
          <pc:sldMk cId="1486138166" sldId="272"/>
        </pc:sldMkLst>
      </pc:sldChg>
      <pc:sldChg chg="del">
        <pc:chgData name="Thomas Noordeloos" userId="7c446670-7459-44eb-8c93-60d80c060528" providerId="ADAL" clId="{C2570B49-D459-44E1-8588-A6660466EAD6}" dt="2021-09-17T13:55:13.481" v="4" actId="47"/>
        <pc:sldMkLst>
          <pc:docMk/>
          <pc:sldMk cId="689932452" sldId="273"/>
        </pc:sldMkLst>
      </pc:sldChg>
      <pc:sldChg chg="del">
        <pc:chgData name="Thomas Noordeloos" userId="7c446670-7459-44eb-8c93-60d80c060528" providerId="ADAL" clId="{C2570B49-D459-44E1-8588-A6660466EAD6}" dt="2021-09-17T13:56:32.376" v="5" actId="47"/>
        <pc:sldMkLst>
          <pc:docMk/>
          <pc:sldMk cId="2669161150" sldId="274"/>
        </pc:sldMkLst>
      </pc:sldChg>
      <pc:sldChg chg="ord">
        <pc:chgData name="Thomas Noordeloos" userId="7c446670-7459-44eb-8c93-60d80c060528" providerId="ADAL" clId="{C2570B49-D459-44E1-8588-A6660466EAD6}" dt="2021-09-17T13:57:26.633" v="7"/>
        <pc:sldMkLst>
          <pc:docMk/>
          <pc:sldMk cId="700247337" sldId="276"/>
        </pc:sldMkLst>
      </pc:sldChg>
      <pc:sldChg chg="modSp mod">
        <pc:chgData name="Thomas Noordeloos" userId="7c446670-7459-44eb-8c93-60d80c060528" providerId="ADAL" clId="{C2570B49-D459-44E1-8588-A6660466EAD6}" dt="2021-09-17T13:59:12.986" v="42" actId="20577"/>
        <pc:sldMkLst>
          <pc:docMk/>
          <pc:sldMk cId="229022771" sldId="277"/>
        </pc:sldMkLst>
        <pc:spChg chg="mod">
          <ac:chgData name="Thomas Noordeloos" userId="7c446670-7459-44eb-8c93-60d80c060528" providerId="ADAL" clId="{C2570B49-D459-44E1-8588-A6660466EAD6}" dt="2021-09-17T13:59:12.986" v="42" actId="20577"/>
          <ac:spMkLst>
            <pc:docMk/>
            <pc:sldMk cId="229022771" sldId="277"/>
            <ac:spMk id="5" creationId="{475F61EA-50AB-4655-8D3F-9E01FC062F1B}"/>
          </ac:spMkLst>
        </pc:spChg>
      </pc:sldChg>
      <pc:sldChg chg="modSp mod">
        <pc:chgData name="Thomas Noordeloos" userId="7c446670-7459-44eb-8c93-60d80c060528" providerId="ADAL" clId="{C2570B49-D459-44E1-8588-A6660466EAD6}" dt="2021-09-17T13:58:43.108" v="27" actId="20577"/>
        <pc:sldMkLst>
          <pc:docMk/>
          <pc:sldMk cId="3355085347" sldId="283"/>
        </pc:sldMkLst>
        <pc:spChg chg="mod">
          <ac:chgData name="Thomas Noordeloos" userId="7c446670-7459-44eb-8c93-60d80c060528" providerId="ADAL" clId="{C2570B49-D459-44E1-8588-A6660466EAD6}" dt="2021-09-17T13:58:43.108" v="27" actId="20577"/>
          <ac:spMkLst>
            <pc:docMk/>
            <pc:sldMk cId="3355085347" sldId="283"/>
            <ac:spMk id="10" creationId="{5E0158F9-32B0-4D53-9584-DB3FC6A2E338}"/>
          </ac:spMkLst>
        </pc:spChg>
      </pc:sldChg>
      <pc:sldMasterChg chg="delSldLayout">
        <pc:chgData name="Thomas Noordeloos" userId="7c446670-7459-44eb-8c93-60d80c060528" providerId="ADAL" clId="{C2570B49-D459-44E1-8588-A6660466EAD6}" dt="2021-09-17T13:56:32.376" v="5" actId="47"/>
        <pc:sldMasterMkLst>
          <pc:docMk/>
          <pc:sldMasterMk cId="3996255573" sldId="2147483648"/>
        </pc:sldMasterMkLst>
        <pc:sldLayoutChg chg="del">
          <pc:chgData name="Thomas Noordeloos" userId="7c446670-7459-44eb-8c93-60d80c060528" providerId="ADAL" clId="{C2570B49-D459-44E1-8588-A6660466EAD6}" dt="2021-09-17T13:55:13.481" v="4" actId="47"/>
          <pc:sldLayoutMkLst>
            <pc:docMk/>
            <pc:sldMasterMk cId="3996255573" sldId="2147483648"/>
            <pc:sldLayoutMk cId="1722945689" sldId="2147483654"/>
          </pc:sldLayoutMkLst>
        </pc:sldLayoutChg>
        <pc:sldLayoutChg chg="del">
          <pc:chgData name="Thomas Noordeloos" userId="7c446670-7459-44eb-8c93-60d80c060528" providerId="ADAL" clId="{C2570B49-D459-44E1-8588-A6660466EAD6}" dt="2021-09-17T13:55:13.481" v="4" actId="47"/>
          <pc:sldLayoutMkLst>
            <pc:docMk/>
            <pc:sldMasterMk cId="3996255573" sldId="2147483648"/>
            <pc:sldLayoutMk cId="3250979388" sldId="2147483655"/>
          </pc:sldLayoutMkLst>
        </pc:sldLayoutChg>
        <pc:sldLayoutChg chg="del">
          <pc:chgData name="Thomas Noordeloos" userId="7c446670-7459-44eb-8c93-60d80c060528" providerId="ADAL" clId="{C2570B49-D459-44E1-8588-A6660466EAD6}" dt="2021-09-17T13:56:32.376" v="5" actId="47"/>
          <pc:sldLayoutMkLst>
            <pc:docMk/>
            <pc:sldMasterMk cId="3996255573" sldId="2147483648"/>
            <pc:sldLayoutMk cId="738455825" sldId="2147483660"/>
          </pc:sldLayoutMkLst>
        </pc:sldLayoutChg>
        <pc:sldLayoutChg chg="del">
          <pc:chgData name="Thomas Noordeloos" userId="7c446670-7459-44eb-8c93-60d80c060528" providerId="ADAL" clId="{C2570B49-D459-44E1-8588-A6660466EAD6}" dt="2021-09-17T13:56:32.376" v="5" actId="47"/>
          <pc:sldLayoutMkLst>
            <pc:docMk/>
            <pc:sldMasterMk cId="3996255573" sldId="2147483648"/>
            <pc:sldLayoutMk cId="1421030332" sldId="2147483661"/>
          </pc:sldLayoutMkLst>
        </pc:sldLayoutChg>
        <pc:sldLayoutChg chg="del">
          <pc:chgData name="Thomas Noordeloos" userId="7c446670-7459-44eb-8c93-60d80c060528" providerId="ADAL" clId="{C2570B49-D459-44E1-8588-A6660466EAD6}" dt="2021-09-17T13:56:32.376" v="5" actId="47"/>
          <pc:sldLayoutMkLst>
            <pc:docMk/>
            <pc:sldMasterMk cId="3996255573" sldId="2147483648"/>
            <pc:sldLayoutMk cId="200000147" sldId="2147483662"/>
          </pc:sldLayoutMkLst>
        </pc:sldLayoutChg>
        <pc:sldLayoutChg chg="del">
          <pc:chgData name="Thomas Noordeloos" userId="7c446670-7459-44eb-8c93-60d80c060528" providerId="ADAL" clId="{C2570B49-D459-44E1-8588-A6660466EAD6}" dt="2021-09-17T13:56:32.376" v="5" actId="47"/>
          <pc:sldLayoutMkLst>
            <pc:docMk/>
            <pc:sldMasterMk cId="3996255573" sldId="2147483648"/>
            <pc:sldLayoutMk cId="1355302240" sldId="2147483663"/>
          </pc:sldLayoutMkLst>
        </pc:sldLayoutChg>
        <pc:sldLayoutChg chg="del">
          <pc:chgData name="Thomas Noordeloos" userId="7c446670-7459-44eb-8c93-60d80c060528" providerId="ADAL" clId="{C2570B49-D459-44E1-8588-A6660466EAD6}" dt="2021-09-17T13:56:32.376" v="5" actId="47"/>
          <pc:sldLayoutMkLst>
            <pc:docMk/>
            <pc:sldMasterMk cId="3996255573" sldId="2147483648"/>
            <pc:sldLayoutMk cId="193674170" sldId="2147483664"/>
          </pc:sldLayoutMkLst>
        </pc:sldLayoutChg>
      </pc:sldMasterChg>
    </pc:docChg>
  </pc:docChgLst>
  <pc:docChgLst>
    <pc:chgData name="Thomas Noordeloos" userId="S::t.noordeloos@yuverta.nl::df9f46e9-7760-4f6a-814f-9e8180d7b46a" providerId="AD" clId="Web-{0B8ABB6D-ABC6-405D-9F4F-08506F0C508A}"/>
    <pc:docChg chg="delSld modSld">
      <pc:chgData name="Thomas Noordeloos" userId="S::t.noordeloos@yuverta.nl::df9f46e9-7760-4f6a-814f-9e8180d7b46a" providerId="AD" clId="Web-{0B8ABB6D-ABC6-405D-9F4F-08506F0C508A}" dt="2021-09-26T11:33:47.852" v="218" actId="20577"/>
      <pc:docMkLst>
        <pc:docMk/>
      </pc:docMkLst>
      <pc:sldChg chg="delSp modSp delAnim">
        <pc:chgData name="Thomas Noordeloos" userId="S::t.noordeloos@yuverta.nl::df9f46e9-7760-4f6a-814f-9e8180d7b46a" providerId="AD" clId="Web-{0B8ABB6D-ABC6-405D-9F4F-08506F0C508A}" dt="2021-09-26T11:26:00.256" v="43"/>
        <pc:sldMkLst>
          <pc:docMk/>
          <pc:sldMk cId="1625894897" sldId="263"/>
        </pc:sldMkLst>
        <pc:spChg chg="mod">
          <ac:chgData name="Thomas Noordeloos" userId="S::t.noordeloos@yuverta.nl::df9f46e9-7760-4f6a-814f-9e8180d7b46a" providerId="AD" clId="Web-{0B8ABB6D-ABC6-405D-9F4F-08506F0C508A}" dt="2021-09-26T11:25:51.052" v="41" actId="20577"/>
          <ac:spMkLst>
            <pc:docMk/>
            <pc:sldMk cId="1625894897" sldId="263"/>
            <ac:spMk id="3" creationId="{00000000-0000-0000-0000-000000000000}"/>
          </ac:spMkLst>
        </pc:spChg>
        <pc:spChg chg="mod">
          <ac:chgData name="Thomas Noordeloos" userId="S::t.noordeloos@yuverta.nl::df9f46e9-7760-4f6a-814f-9e8180d7b46a" providerId="AD" clId="Web-{0B8ABB6D-ABC6-405D-9F4F-08506F0C508A}" dt="2021-09-26T11:25:46.161" v="39" actId="20577"/>
          <ac:spMkLst>
            <pc:docMk/>
            <pc:sldMk cId="1625894897" sldId="263"/>
            <ac:spMk id="7" creationId="{00000000-0000-0000-0000-000000000000}"/>
          </ac:spMkLst>
        </pc:spChg>
        <pc:spChg chg="del">
          <ac:chgData name="Thomas Noordeloos" userId="S::t.noordeloos@yuverta.nl::df9f46e9-7760-4f6a-814f-9e8180d7b46a" providerId="AD" clId="Web-{0B8ABB6D-ABC6-405D-9F4F-08506F0C508A}" dt="2021-09-26T11:25:56.068" v="42"/>
          <ac:spMkLst>
            <pc:docMk/>
            <pc:sldMk cId="1625894897" sldId="263"/>
            <ac:spMk id="8" creationId="{00000000-0000-0000-0000-000000000000}"/>
          </ac:spMkLst>
        </pc:spChg>
        <pc:spChg chg="del">
          <ac:chgData name="Thomas Noordeloos" userId="S::t.noordeloos@yuverta.nl::df9f46e9-7760-4f6a-814f-9e8180d7b46a" providerId="AD" clId="Web-{0B8ABB6D-ABC6-405D-9F4F-08506F0C508A}" dt="2021-09-26T11:26:00.256" v="43"/>
          <ac:spMkLst>
            <pc:docMk/>
            <pc:sldMk cId="1625894897" sldId="263"/>
            <ac:spMk id="9" creationId="{00000000-0000-0000-0000-000000000000}"/>
          </ac:spMkLst>
        </pc:spChg>
      </pc:sldChg>
      <pc:sldChg chg="del">
        <pc:chgData name="Thomas Noordeloos" userId="S::t.noordeloos@yuverta.nl::df9f46e9-7760-4f6a-814f-9e8180d7b46a" providerId="AD" clId="Web-{0B8ABB6D-ABC6-405D-9F4F-08506F0C508A}" dt="2021-09-26T11:26:17.632" v="45"/>
        <pc:sldMkLst>
          <pc:docMk/>
          <pc:sldMk cId="3355085347" sldId="283"/>
        </pc:sldMkLst>
      </pc:sldChg>
      <pc:sldChg chg="del">
        <pc:chgData name="Thomas Noordeloos" userId="S::t.noordeloos@yuverta.nl::df9f46e9-7760-4f6a-814f-9e8180d7b46a" providerId="AD" clId="Web-{0B8ABB6D-ABC6-405D-9F4F-08506F0C508A}" dt="2021-09-26T11:26:15.241" v="44"/>
        <pc:sldMkLst>
          <pc:docMk/>
          <pc:sldMk cId="772638536" sldId="285"/>
        </pc:sldMkLst>
      </pc:sldChg>
      <pc:sldChg chg="del">
        <pc:chgData name="Thomas Noordeloos" userId="S::t.noordeloos@yuverta.nl::df9f46e9-7760-4f6a-814f-9e8180d7b46a" providerId="AD" clId="Web-{0B8ABB6D-ABC6-405D-9F4F-08506F0C508A}" dt="2021-09-26T11:26:30.226" v="46"/>
        <pc:sldMkLst>
          <pc:docMk/>
          <pc:sldMk cId="1478955281" sldId="287"/>
        </pc:sldMkLst>
      </pc:sldChg>
      <pc:sldChg chg="del">
        <pc:chgData name="Thomas Noordeloos" userId="S::t.noordeloos@yuverta.nl::df9f46e9-7760-4f6a-814f-9e8180d7b46a" providerId="AD" clId="Web-{0B8ABB6D-ABC6-405D-9F4F-08506F0C508A}" dt="2021-09-26T11:26:32.039" v="47"/>
        <pc:sldMkLst>
          <pc:docMk/>
          <pc:sldMk cId="2152094131" sldId="288"/>
        </pc:sldMkLst>
      </pc:sldChg>
      <pc:sldChg chg="modSp">
        <pc:chgData name="Thomas Noordeloos" userId="S::t.noordeloos@yuverta.nl::df9f46e9-7760-4f6a-814f-9e8180d7b46a" providerId="AD" clId="Web-{0B8ABB6D-ABC6-405D-9F4F-08506F0C508A}" dt="2021-09-26T11:33:47.852" v="218" actId="20577"/>
        <pc:sldMkLst>
          <pc:docMk/>
          <pc:sldMk cId="2716772870" sldId="289"/>
        </pc:sldMkLst>
        <pc:spChg chg="mod">
          <ac:chgData name="Thomas Noordeloos" userId="S::t.noordeloos@yuverta.nl::df9f46e9-7760-4f6a-814f-9e8180d7b46a" providerId="AD" clId="Web-{0B8ABB6D-ABC6-405D-9F4F-08506F0C508A}" dt="2021-09-26T11:33:47.852" v="218" actId="20577"/>
          <ac:spMkLst>
            <pc:docMk/>
            <pc:sldMk cId="2716772870" sldId="289"/>
            <ac:spMk id="14" creationId="{09B800D0-ED3A-4682-9E31-997AD0F7AC08}"/>
          </ac:spMkLst>
        </pc:spChg>
      </pc:sldChg>
    </pc:docChg>
  </pc:docChgLst>
  <pc:docChgLst>
    <pc:chgData name="Thomas Noordeloos" userId="S::t.noordeloos@yuverta.nl::df9f46e9-7760-4f6a-814f-9e8180d7b46a" providerId="AD" clId="Web-{DBB719AB-6572-430E-8A63-93C0B9710B24}"/>
    <pc:docChg chg="modSld sldOrd">
      <pc:chgData name="Thomas Noordeloos" userId="S::t.noordeloos@yuverta.nl::df9f46e9-7760-4f6a-814f-9e8180d7b46a" providerId="AD" clId="Web-{DBB719AB-6572-430E-8A63-93C0B9710B24}" dt="2021-09-26T11:53:01.970" v="323" actId="20577"/>
      <pc:docMkLst>
        <pc:docMk/>
      </pc:docMkLst>
      <pc:sldChg chg="modSp">
        <pc:chgData name="Thomas Noordeloos" userId="S::t.noordeloos@yuverta.nl::df9f46e9-7760-4f6a-814f-9e8180d7b46a" providerId="AD" clId="Web-{DBB719AB-6572-430E-8A63-93C0B9710B24}" dt="2021-09-26T11:50:14.279" v="241"/>
        <pc:sldMkLst>
          <pc:docMk/>
          <pc:sldMk cId="2859079353" sldId="256"/>
        </pc:sldMkLst>
        <pc:spChg chg="mod">
          <ac:chgData name="Thomas Noordeloos" userId="S::t.noordeloos@yuverta.nl::df9f46e9-7760-4f6a-814f-9e8180d7b46a" providerId="AD" clId="Web-{DBB719AB-6572-430E-8A63-93C0B9710B24}" dt="2021-09-26T11:49:58.450" v="239" actId="20577"/>
          <ac:spMkLst>
            <pc:docMk/>
            <pc:sldMk cId="2859079353" sldId="256"/>
            <ac:spMk id="6" creationId="{81B96BA2-902A-4078-8942-E8A2417A9A29}"/>
          </ac:spMkLst>
        </pc:spChg>
        <pc:graphicFrameChg chg="modGraphic">
          <ac:chgData name="Thomas Noordeloos" userId="S::t.noordeloos@yuverta.nl::df9f46e9-7760-4f6a-814f-9e8180d7b46a" providerId="AD" clId="Web-{DBB719AB-6572-430E-8A63-93C0B9710B24}" dt="2021-09-26T11:50:14.279" v="241"/>
          <ac:graphicFrameMkLst>
            <pc:docMk/>
            <pc:sldMk cId="2859079353" sldId="256"/>
            <ac:graphicFrameMk id="7" creationId="{E301E4D4-09EB-42FE-AC70-36D3DFBAE62B}"/>
          </ac:graphicFrameMkLst>
        </pc:graphicFrameChg>
      </pc:sldChg>
      <pc:sldChg chg="modSp">
        <pc:chgData name="Thomas Noordeloos" userId="S::t.noordeloos@yuverta.nl::df9f46e9-7760-4f6a-814f-9e8180d7b46a" providerId="AD" clId="Web-{DBB719AB-6572-430E-8A63-93C0B9710B24}" dt="2021-09-26T11:52:43.485" v="321" actId="20577"/>
        <pc:sldMkLst>
          <pc:docMk/>
          <pc:sldMk cId="2213801107" sldId="262"/>
        </pc:sldMkLst>
        <pc:spChg chg="mod">
          <ac:chgData name="Thomas Noordeloos" userId="S::t.noordeloos@yuverta.nl::df9f46e9-7760-4f6a-814f-9e8180d7b46a" providerId="AD" clId="Web-{DBB719AB-6572-430E-8A63-93C0B9710B24}" dt="2021-09-26T11:52:43.485" v="321" actId="20577"/>
          <ac:spMkLst>
            <pc:docMk/>
            <pc:sldMk cId="2213801107" sldId="262"/>
            <ac:spMk id="8" creationId="{00000000-0000-0000-0000-000000000000}"/>
          </ac:spMkLst>
        </pc:spChg>
      </pc:sldChg>
      <pc:sldChg chg="addSp delSp modSp ord">
        <pc:chgData name="Thomas Noordeloos" userId="S::t.noordeloos@yuverta.nl::df9f46e9-7760-4f6a-814f-9e8180d7b46a" providerId="AD" clId="Web-{DBB719AB-6572-430E-8A63-93C0B9710B24}" dt="2021-09-26T11:49:22.465" v="235"/>
        <pc:sldMkLst>
          <pc:docMk/>
          <pc:sldMk cId="700247337" sldId="276"/>
        </pc:sldMkLst>
        <pc:picChg chg="add mod">
          <ac:chgData name="Thomas Noordeloos" userId="S::t.noordeloos@yuverta.nl::df9f46e9-7760-4f6a-814f-9e8180d7b46a" providerId="AD" clId="Web-{DBB719AB-6572-430E-8A63-93C0B9710B24}" dt="2021-09-26T11:48:47.495" v="232" actId="1076"/>
          <ac:picMkLst>
            <pc:docMk/>
            <pc:sldMk cId="700247337" sldId="276"/>
            <ac:picMk id="3" creationId="{7EBDE47B-78A4-48E4-B798-53E52CAE1EAF}"/>
          </ac:picMkLst>
        </pc:picChg>
        <pc:picChg chg="add mod">
          <ac:chgData name="Thomas Noordeloos" userId="S::t.noordeloos@yuverta.nl::df9f46e9-7760-4f6a-814f-9e8180d7b46a" providerId="AD" clId="Web-{DBB719AB-6572-430E-8A63-93C0B9710B24}" dt="2021-09-26T11:48:56.933" v="234" actId="1076"/>
          <ac:picMkLst>
            <pc:docMk/>
            <pc:sldMk cId="700247337" sldId="276"/>
            <ac:picMk id="4" creationId="{F0163BBB-DC4B-4607-B884-E2816940D125}"/>
          </ac:picMkLst>
        </pc:picChg>
        <pc:picChg chg="del">
          <ac:chgData name="Thomas Noordeloos" userId="S::t.noordeloos@yuverta.nl::df9f46e9-7760-4f6a-814f-9e8180d7b46a" providerId="AD" clId="Web-{DBB719AB-6572-430E-8A63-93C0B9710B24}" dt="2021-09-26T11:48:25.292" v="229"/>
          <ac:picMkLst>
            <pc:docMk/>
            <pc:sldMk cId="700247337" sldId="276"/>
            <ac:picMk id="6" creationId="{A2F7D5D0-BD3A-44EF-B1F5-085E0AF6634B}"/>
          </ac:picMkLst>
        </pc:picChg>
      </pc:sldChg>
      <pc:sldChg chg="modSp">
        <pc:chgData name="Thomas Noordeloos" userId="S::t.noordeloos@yuverta.nl::df9f46e9-7760-4f6a-814f-9e8180d7b46a" providerId="AD" clId="Web-{DBB719AB-6572-430E-8A63-93C0B9710B24}" dt="2021-09-26T11:53:01.970" v="323" actId="20577"/>
        <pc:sldMkLst>
          <pc:docMk/>
          <pc:sldMk cId="2716772870" sldId="289"/>
        </pc:sldMkLst>
        <pc:spChg chg="mod">
          <ac:chgData name="Thomas Noordeloos" userId="S::t.noordeloos@yuverta.nl::df9f46e9-7760-4f6a-814f-9e8180d7b46a" providerId="AD" clId="Web-{DBB719AB-6572-430E-8A63-93C0B9710B24}" dt="2021-09-26T11:53:01.970" v="323" actId="20577"/>
          <ac:spMkLst>
            <pc:docMk/>
            <pc:sldMk cId="2716772870" sldId="289"/>
            <ac:spMk id="14" creationId="{09B800D0-ED3A-4682-9E31-997AD0F7AC08}"/>
          </ac:spMkLst>
        </pc:spChg>
        <pc:picChg chg="mod ord">
          <ac:chgData name="Thomas Noordeloos" userId="S::t.noordeloos@yuverta.nl::df9f46e9-7760-4f6a-814f-9e8180d7b46a" providerId="AD" clId="Web-{DBB719AB-6572-430E-8A63-93C0B9710B24}" dt="2021-09-26T11:44:03.317" v="199" actId="14100"/>
          <ac:picMkLst>
            <pc:docMk/>
            <pc:sldMk cId="2716772870" sldId="289"/>
            <ac:picMk id="5122" creationId="{1E4318F3-1C86-4AEA-A73C-689DEA4693F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631538-1FC0-48D9-B70E-2DC3874948F2}" type="datetimeFigureOut">
              <a:rPr lang="nl-NL" smtClean="0"/>
              <a:t>26-9-2021</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CD9B25-5126-4124-8E8A-22611371FAEC}" type="slidenum">
              <a:rPr lang="nl-NL" smtClean="0"/>
              <a:t>‹nr.›</a:t>
            </a:fld>
            <a:endParaRPr lang="nl-NL"/>
          </a:p>
        </p:txBody>
      </p:sp>
    </p:spTree>
    <p:extLst>
      <p:ext uri="{BB962C8B-B14F-4D97-AF65-F5344CB8AC3E}">
        <p14:creationId xmlns:p14="http://schemas.microsoft.com/office/powerpoint/2010/main" val="33344772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algn="l"/>
            <a:r>
              <a:rPr lang="nl-NL" b="0" i="0" dirty="0">
                <a:solidFill>
                  <a:srgbClr val="495057"/>
                </a:solidFill>
                <a:effectLst/>
                <a:latin typeface="Arial" panose="020B0604020202020204" pitchFamily="34" charset="0"/>
              </a:rPr>
              <a:t>Om winst te maken moet je in elk geval producten verkopen. Het </a:t>
            </a:r>
            <a:r>
              <a:rPr lang="nl-NL" b="1" i="0" dirty="0">
                <a:solidFill>
                  <a:srgbClr val="495057"/>
                </a:solidFill>
                <a:effectLst/>
                <a:latin typeface="Arial" panose="020B0604020202020204" pitchFamily="34" charset="0"/>
              </a:rPr>
              <a:t>aantal</a:t>
            </a:r>
            <a:r>
              <a:rPr lang="nl-NL" b="0" i="0" dirty="0">
                <a:solidFill>
                  <a:srgbClr val="495057"/>
                </a:solidFill>
                <a:effectLst/>
                <a:latin typeface="Arial" panose="020B0604020202020204" pitchFamily="34" charset="0"/>
              </a:rPr>
              <a:t> producten dat je verkoopt noemen we de </a:t>
            </a:r>
            <a:r>
              <a:rPr lang="nl-NL" b="1" i="0" dirty="0">
                <a:solidFill>
                  <a:srgbClr val="495057"/>
                </a:solidFill>
                <a:effectLst/>
                <a:latin typeface="Arial" panose="020B0604020202020204" pitchFamily="34" charset="0"/>
              </a:rPr>
              <a:t>afzet</a:t>
            </a:r>
            <a:r>
              <a:rPr lang="nl-NL" b="0" i="0" dirty="0">
                <a:solidFill>
                  <a:srgbClr val="495057"/>
                </a:solidFill>
                <a:effectLst/>
                <a:latin typeface="Arial" panose="020B0604020202020204" pitchFamily="34" charset="0"/>
              </a:rPr>
              <a:t>. De </a:t>
            </a:r>
            <a:r>
              <a:rPr lang="nl-NL" b="1" i="0" dirty="0">
                <a:solidFill>
                  <a:srgbClr val="495057"/>
                </a:solidFill>
                <a:effectLst/>
                <a:latin typeface="Arial" panose="020B0604020202020204" pitchFamily="34" charset="0"/>
              </a:rPr>
              <a:t>omzet</a:t>
            </a:r>
            <a:r>
              <a:rPr lang="nl-NL" b="0" i="0" dirty="0">
                <a:solidFill>
                  <a:srgbClr val="495057"/>
                </a:solidFill>
                <a:effectLst/>
                <a:latin typeface="Arial" panose="020B0604020202020204" pitchFamily="34" charset="0"/>
              </a:rPr>
              <a:t> is het bedrag dat deze producten oplevert als je ze verkoopt. Dit noemen we ook wel de (verkoop)</a:t>
            </a:r>
            <a:r>
              <a:rPr lang="nl-NL" b="1" i="0" dirty="0">
                <a:solidFill>
                  <a:srgbClr val="495057"/>
                </a:solidFill>
                <a:effectLst/>
                <a:latin typeface="Arial" panose="020B0604020202020204" pitchFamily="34" charset="0"/>
              </a:rPr>
              <a:t>opbrengst</a:t>
            </a:r>
            <a:r>
              <a:rPr lang="nl-NL" b="0" i="0" dirty="0">
                <a:solidFill>
                  <a:srgbClr val="495057"/>
                </a:solidFill>
                <a:effectLst/>
                <a:latin typeface="Arial" panose="020B0604020202020204" pitchFamily="34" charset="0"/>
              </a:rPr>
              <a:t>. De formule om de omzet te berekenen is dan ook:</a:t>
            </a:r>
          </a:p>
          <a:p>
            <a:pPr algn="l"/>
            <a:endParaRPr lang="nl-NL" b="0" i="0" dirty="0">
              <a:solidFill>
                <a:srgbClr val="495057"/>
              </a:solidFill>
              <a:effectLst/>
              <a:latin typeface="Arial" panose="020B0604020202020204" pitchFamily="34" charset="0"/>
            </a:endParaRPr>
          </a:p>
          <a:p>
            <a:pPr algn="l"/>
            <a:r>
              <a:rPr lang="nl-NL" b="1" i="0" dirty="0">
                <a:solidFill>
                  <a:srgbClr val="495057"/>
                </a:solidFill>
                <a:effectLst/>
                <a:latin typeface="Arial" panose="020B0604020202020204" pitchFamily="34" charset="0"/>
              </a:rPr>
              <a:t>afzet x verkoopprijs</a:t>
            </a:r>
          </a:p>
          <a:p>
            <a:pPr algn="l"/>
            <a:r>
              <a:rPr lang="nl-NL" b="0" i="0" dirty="0">
                <a:solidFill>
                  <a:srgbClr val="495057"/>
                </a:solidFill>
                <a:effectLst/>
                <a:latin typeface="Arial" panose="020B0604020202020204" pitchFamily="34" charset="0"/>
              </a:rPr>
              <a:t>De omzet is niet de winst van het bedrijf. Met de omzet moet je alle </a:t>
            </a:r>
            <a:r>
              <a:rPr lang="nl-NL" b="1" i="0" dirty="0">
                <a:solidFill>
                  <a:srgbClr val="495057"/>
                </a:solidFill>
                <a:effectLst/>
                <a:latin typeface="Arial" panose="020B0604020202020204" pitchFamily="34" charset="0"/>
              </a:rPr>
              <a:t>bedrijfskosten</a:t>
            </a:r>
            <a:r>
              <a:rPr lang="nl-NL" b="0" i="0" dirty="0">
                <a:solidFill>
                  <a:srgbClr val="495057"/>
                </a:solidFill>
                <a:effectLst/>
                <a:latin typeface="Arial" panose="020B0604020202020204" pitchFamily="34" charset="0"/>
              </a:rPr>
              <a:t> betalen. Te beginnen met de inkoopprijs; wat heb je zelf voor deze producten betaalt? Hetgeen wat we dan overhouden noemen we de </a:t>
            </a:r>
            <a:r>
              <a:rPr lang="nl-NL" b="1" i="0" dirty="0">
                <a:solidFill>
                  <a:srgbClr val="495057"/>
                </a:solidFill>
                <a:effectLst/>
                <a:latin typeface="Arial" panose="020B0604020202020204" pitchFamily="34" charset="0"/>
              </a:rPr>
              <a:t>brutowinst</a:t>
            </a:r>
            <a:r>
              <a:rPr lang="nl-NL" b="0" i="0" dirty="0">
                <a:solidFill>
                  <a:srgbClr val="495057"/>
                </a:solidFill>
                <a:effectLst/>
                <a:latin typeface="Arial" panose="020B0604020202020204" pitchFamily="34" charset="0"/>
              </a:rPr>
              <a:t>. De formule om de brutowinst te berekenen is:</a:t>
            </a:r>
          </a:p>
          <a:p>
            <a:pPr algn="l"/>
            <a:endParaRPr lang="nl-NL" b="0" i="0" dirty="0">
              <a:solidFill>
                <a:srgbClr val="495057"/>
              </a:solidFill>
              <a:effectLst/>
              <a:latin typeface="Arial" panose="020B0604020202020204" pitchFamily="34" charset="0"/>
            </a:endParaRPr>
          </a:p>
          <a:p>
            <a:pPr algn="l"/>
            <a:r>
              <a:rPr lang="nl-NL" b="1" i="0" dirty="0">
                <a:solidFill>
                  <a:srgbClr val="495057"/>
                </a:solidFill>
                <a:effectLst/>
                <a:latin typeface="Arial" panose="020B0604020202020204" pitchFamily="34" charset="0"/>
              </a:rPr>
              <a:t>omzet - inkoopwaarde</a:t>
            </a:r>
          </a:p>
          <a:p>
            <a:pPr algn="l"/>
            <a:r>
              <a:rPr lang="nl-NL" b="0" i="0" dirty="0">
                <a:solidFill>
                  <a:srgbClr val="495057"/>
                </a:solidFill>
                <a:effectLst/>
                <a:latin typeface="Arial" panose="020B0604020202020204" pitchFamily="34" charset="0"/>
              </a:rPr>
              <a:t>Ook de brutowinst is niet het bedrag wat de ondernemer kan houden. Van de brutowinst moeten alle overige bedrijfskosten nog af. Je kunt dan denken aan de loonkosten, de huur, afschrijvingskosten marketingkosten etc. Wanneer alle overige bedrijfskosten van de brutowinst zijn afgehaald houden we de </a:t>
            </a:r>
            <a:r>
              <a:rPr lang="nl-NL" b="1" i="0" dirty="0">
                <a:solidFill>
                  <a:srgbClr val="495057"/>
                </a:solidFill>
                <a:effectLst/>
                <a:latin typeface="Arial" panose="020B0604020202020204" pitchFamily="34" charset="0"/>
              </a:rPr>
              <a:t>nettowinst</a:t>
            </a:r>
            <a:r>
              <a:rPr lang="nl-NL" b="0" i="0" dirty="0">
                <a:solidFill>
                  <a:srgbClr val="495057"/>
                </a:solidFill>
                <a:effectLst/>
                <a:latin typeface="Arial" panose="020B0604020202020204" pitchFamily="34" charset="0"/>
              </a:rPr>
              <a:t> over. De formule voor de nettowinst is:</a:t>
            </a:r>
          </a:p>
          <a:p>
            <a:pPr algn="l"/>
            <a:endParaRPr lang="nl-NL" b="1" i="0" dirty="0">
              <a:solidFill>
                <a:srgbClr val="495057"/>
              </a:solidFill>
              <a:effectLst/>
              <a:latin typeface="Arial" panose="020B0604020202020204" pitchFamily="34" charset="0"/>
            </a:endParaRPr>
          </a:p>
          <a:p>
            <a:pPr algn="l"/>
            <a:r>
              <a:rPr lang="nl-NL" b="1" i="0" dirty="0">
                <a:solidFill>
                  <a:srgbClr val="495057"/>
                </a:solidFill>
                <a:effectLst/>
                <a:latin typeface="Arial" panose="020B0604020202020204" pitchFamily="34" charset="0"/>
              </a:rPr>
              <a:t>brutowinst - bedrijfskosten</a:t>
            </a:r>
          </a:p>
          <a:p>
            <a:pPr algn="l"/>
            <a:r>
              <a:rPr lang="nl-NL" b="0" i="0" dirty="0">
                <a:solidFill>
                  <a:srgbClr val="495057"/>
                </a:solidFill>
                <a:effectLst/>
                <a:latin typeface="Arial" panose="020B0604020202020204" pitchFamily="34" charset="0"/>
              </a:rPr>
              <a:t>Bij de vragen over omzet, kosten en nettowinst is het erg handig om een schema van de formule te gebruiken. Alle bedragen die je uit de opdracht kunt halen vul je hierin in. Met dit schema kun je vervolgens de ontbrekende gegevens berekenen.</a:t>
            </a:r>
          </a:p>
          <a:p>
            <a:pPr algn="l"/>
            <a:endParaRPr lang="nl-NL" b="0" i="0" dirty="0">
              <a:solidFill>
                <a:srgbClr val="495057"/>
              </a:solidFill>
              <a:effectLst/>
              <a:latin typeface="Arial" panose="020B0604020202020204" pitchFamily="34" charset="0"/>
            </a:endParaRPr>
          </a:p>
          <a:p>
            <a:pPr algn="l"/>
            <a:r>
              <a:rPr lang="nl-NL" b="0" i="1" dirty="0">
                <a:solidFill>
                  <a:srgbClr val="495057"/>
                </a:solidFill>
                <a:effectLst/>
                <a:latin typeface="Arial" panose="020B0604020202020204" pitchFamily="34" charset="0"/>
              </a:rPr>
              <a:t>Let op! We maken onderscheid tussen de </a:t>
            </a:r>
            <a:r>
              <a:rPr lang="nl-NL" b="1" i="1" dirty="0">
                <a:solidFill>
                  <a:srgbClr val="495057"/>
                </a:solidFill>
                <a:effectLst/>
                <a:latin typeface="Arial" panose="020B0604020202020204" pitchFamily="34" charset="0"/>
              </a:rPr>
              <a:t>consumentenprijs</a:t>
            </a:r>
            <a:r>
              <a:rPr lang="nl-NL" b="0" i="1" dirty="0">
                <a:solidFill>
                  <a:srgbClr val="495057"/>
                </a:solidFill>
                <a:effectLst/>
                <a:latin typeface="Arial" panose="020B0604020202020204" pitchFamily="34" charset="0"/>
              </a:rPr>
              <a:t> en de </a:t>
            </a:r>
            <a:r>
              <a:rPr lang="nl-NL" b="1" i="1" dirty="0">
                <a:solidFill>
                  <a:srgbClr val="495057"/>
                </a:solidFill>
                <a:effectLst/>
                <a:latin typeface="Arial" panose="020B0604020202020204" pitchFamily="34" charset="0"/>
              </a:rPr>
              <a:t>verkoopprijs</a:t>
            </a:r>
            <a:r>
              <a:rPr lang="nl-NL" b="0" i="1" dirty="0">
                <a:solidFill>
                  <a:srgbClr val="495057"/>
                </a:solidFill>
                <a:effectLst/>
                <a:latin typeface="Arial" panose="020B0604020202020204" pitchFamily="34" charset="0"/>
              </a:rPr>
              <a:t>. De consumentenprijs is de prijs die wij als consumenten in de winkel betalen (soms ook wel winkelprijs genoemd). Dit is dus </a:t>
            </a:r>
            <a:r>
              <a:rPr lang="nl-NL" b="1" i="1" dirty="0">
                <a:solidFill>
                  <a:srgbClr val="495057"/>
                </a:solidFill>
                <a:effectLst/>
                <a:latin typeface="Arial" panose="020B0604020202020204" pitchFamily="34" charset="0"/>
              </a:rPr>
              <a:t>inclusief BTW</a:t>
            </a:r>
            <a:r>
              <a:rPr lang="nl-NL" b="0" i="1" dirty="0">
                <a:solidFill>
                  <a:srgbClr val="495057"/>
                </a:solidFill>
                <a:effectLst/>
                <a:latin typeface="Arial" panose="020B0604020202020204" pitchFamily="34" charset="0"/>
              </a:rPr>
              <a:t>. De verkoopprijs is de prijs </a:t>
            </a:r>
            <a:r>
              <a:rPr lang="nl-NL" b="1" i="1" dirty="0">
                <a:solidFill>
                  <a:srgbClr val="495057"/>
                </a:solidFill>
                <a:effectLst/>
                <a:latin typeface="Arial" panose="020B0604020202020204" pitchFamily="34" charset="0"/>
              </a:rPr>
              <a:t>exclusief BTW</a:t>
            </a:r>
            <a:r>
              <a:rPr lang="nl-NL" b="0" i="1" dirty="0">
                <a:solidFill>
                  <a:srgbClr val="495057"/>
                </a:solidFill>
                <a:effectLst/>
                <a:latin typeface="Arial" panose="020B0604020202020204" pitchFamily="34" charset="0"/>
              </a:rPr>
              <a:t>. Omdat de BTW voor de overheid is gebruiken voor de berekening van de omzet altijd de verkoopprijs (dus de prijs exclusief BTW).</a:t>
            </a:r>
          </a:p>
          <a:p>
            <a:pPr algn="l"/>
            <a:r>
              <a:rPr lang="nl-NL" b="0" i="1" dirty="0">
                <a:solidFill>
                  <a:srgbClr val="495057"/>
                </a:solidFill>
                <a:effectLst/>
                <a:latin typeface="Arial" panose="020B0604020202020204" pitchFamily="34" charset="0"/>
              </a:rPr>
              <a:t>​De nettowinst is de beloning voor de ondernemer.. Maar het kan ook voorkomen dat er een nettoverlies is. Het is dan ook beter om te spreken van het nettoresultaat.</a:t>
            </a:r>
          </a:p>
          <a:p>
            <a:pPr algn="l"/>
            <a:endParaRPr lang="nl-NL" b="0" i="0" dirty="0">
              <a:solidFill>
                <a:srgbClr val="495057"/>
              </a:solidFill>
              <a:effectLst/>
              <a:latin typeface="Arial" panose="020B0604020202020204" pitchFamily="34" charset="0"/>
            </a:endParaRPr>
          </a:p>
        </p:txBody>
      </p:sp>
      <p:sp>
        <p:nvSpPr>
          <p:cNvPr id="4" name="Tijdelijke aanduiding voor dianummer 3"/>
          <p:cNvSpPr>
            <a:spLocks noGrp="1"/>
          </p:cNvSpPr>
          <p:nvPr>
            <p:ph type="sldNum" sz="quarter" idx="5"/>
          </p:nvPr>
        </p:nvSpPr>
        <p:spPr/>
        <p:txBody>
          <a:bodyPr/>
          <a:lstStyle/>
          <a:p>
            <a:fld id="{6B9834FE-E567-414E-8FB2-127DAA8372AB}" type="slidenum">
              <a:rPr lang="nl-NL" smtClean="0"/>
              <a:t>3</a:t>
            </a:fld>
            <a:endParaRPr lang="nl-NL"/>
          </a:p>
        </p:txBody>
      </p:sp>
    </p:spTree>
    <p:extLst>
      <p:ext uri="{BB962C8B-B14F-4D97-AF65-F5344CB8AC3E}">
        <p14:creationId xmlns:p14="http://schemas.microsoft.com/office/powerpoint/2010/main" val="128430822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pic>
        <p:nvPicPr>
          <p:cNvPr id="9" name="Vormentaal">
            <a:extLst>
              <a:ext uri="{FF2B5EF4-FFF2-40B4-BE49-F238E27FC236}">
                <a16:creationId xmlns:a16="http://schemas.microsoft.com/office/drawing/2014/main" id="{B1A8BD68-CFB7-4CE8-927C-EC6ABA75118D}"/>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el 1">
            <a:extLst>
              <a:ext uri="{FF2B5EF4-FFF2-40B4-BE49-F238E27FC236}">
                <a16:creationId xmlns:a16="http://schemas.microsoft.com/office/drawing/2014/main" id="{56C8E20B-A0BF-4CD6-AEE6-FAEAB7BE140A}"/>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B7894417-9658-4824-AB01-4E994083AE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7C824CAF-DF54-4A8A-A4C4-E08E0DB6F5BA}"/>
              </a:ext>
            </a:extLst>
          </p:cNvPr>
          <p:cNvSpPr>
            <a:spLocks noGrp="1"/>
          </p:cNvSpPr>
          <p:nvPr>
            <p:ph type="dt" sz="half" idx="10"/>
          </p:nvPr>
        </p:nvSpPr>
        <p:spPr/>
        <p:txBody>
          <a:bodyPr/>
          <a:lstStyle/>
          <a:p>
            <a:fld id="{B9E8D4D1-00C4-4E8E-99A5-8D1DF5379DBE}" type="datetimeFigureOut">
              <a:rPr lang="nl-NL" smtClean="0"/>
              <a:t>26-9-2021</a:t>
            </a:fld>
            <a:endParaRPr lang="nl-NL"/>
          </a:p>
        </p:txBody>
      </p:sp>
      <p:sp>
        <p:nvSpPr>
          <p:cNvPr id="5" name="Tijdelijke aanduiding voor voettekst 4">
            <a:extLst>
              <a:ext uri="{FF2B5EF4-FFF2-40B4-BE49-F238E27FC236}">
                <a16:creationId xmlns:a16="http://schemas.microsoft.com/office/drawing/2014/main" id="{9A008C39-37FF-4EBA-8913-006DB03BCACB}"/>
              </a:ext>
            </a:extLst>
          </p:cNvPr>
          <p:cNvSpPr>
            <a:spLocks noGrp="1"/>
          </p:cNvSpPr>
          <p:nvPr>
            <p:ph type="ftr" sz="quarter" idx="11"/>
          </p:nvPr>
        </p:nvSpPr>
        <p:spPr/>
        <p:txBody>
          <a:bodyPr/>
          <a:lstStyle/>
          <a:p>
            <a:endParaRPr lang="nl-NL"/>
          </a:p>
        </p:txBody>
      </p:sp>
      <p:pic>
        <p:nvPicPr>
          <p:cNvPr id="8" name="Afbeelding 7">
            <a:extLst>
              <a:ext uri="{FF2B5EF4-FFF2-40B4-BE49-F238E27FC236}">
                <a16:creationId xmlns:a16="http://schemas.microsoft.com/office/drawing/2014/main" id="{F78F163C-C938-43FA-A41C-FC704C35311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865565" y="6077948"/>
            <a:ext cx="2151868" cy="643527"/>
          </a:xfrm>
          <a:prstGeom prst="rect">
            <a:avLst/>
          </a:prstGeom>
        </p:spPr>
      </p:pic>
    </p:spTree>
    <p:extLst>
      <p:ext uri="{BB962C8B-B14F-4D97-AF65-F5344CB8AC3E}">
        <p14:creationId xmlns:p14="http://schemas.microsoft.com/office/powerpoint/2010/main" val="29052449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pic>
        <p:nvPicPr>
          <p:cNvPr id="7" name="Vormentaal">
            <a:extLst>
              <a:ext uri="{FF2B5EF4-FFF2-40B4-BE49-F238E27FC236}">
                <a16:creationId xmlns:a16="http://schemas.microsoft.com/office/drawing/2014/main" id="{9F6768AA-6EFF-47EC-90A7-8C4D4510EF59}"/>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el 1">
            <a:extLst>
              <a:ext uri="{FF2B5EF4-FFF2-40B4-BE49-F238E27FC236}">
                <a16:creationId xmlns:a16="http://schemas.microsoft.com/office/drawing/2014/main" id="{2C041AC9-116B-4F01-8FC8-907E718B2132}"/>
              </a:ext>
            </a:extLst>
          </p:cNvPr>
          <p:cNvSpPr>
            <a:spLocks noGrp="1"/>
          </p:cNvSpPr>
          <p:nvPr>
            <p:ph type="title"/>
          </p:nvPr>
        </p:nvSpPr>
        <p:spPr/>
        <p:txBody>
          <a:bodyPr/>
          <a:lstStyle/>
          <a:p>
            <a:r>
              <a:rPr lang="nl-NL"/>
              <a:t>Klik om stijl te bewerken</a:t>
            </a:r>
          </a:p>
        </p:txBody>
      </p:sp>
      <p:sp>
        <p:nvSpPr>
          <p:cNvPr id="4" name="Tijdelijke aanduiding voor datum 3">
            <a:extLst>
              <a:ext uri="{FF2B5EF4-FFF2-40B4-BE49-F238E27FC236}">
                <a16:creationId xmlns:a16="http://schemas.microsoft.com/office/drawing/2014/main" id="{ABDFFB96-23F6-436F-B999-260145B381AE}"/>
              </a:ext>
            </a:extLst>
          </p:cNvPr>
          <p:cNvSpPr>
            <a:spLocks noGrp="1"/>
          </p:cNvSpPr>
          <p:nvPr>
            <p:ph type="dt" sz="half" idx="10"/>
          </p:nvPr>
        </p:nvSpPr>
        <p:spPr/>
        <p:txBody>
          <a:bodyPr/>
          <a:lstStyle/>
          <a:p>
            <a:fld id="{B9E8D4D1-00C4-4E8E-99A5-8D1DF5379DBE}" type="datetimeFigureOut">
              <a:rPr lang="nl-NL" smtClean="0"/>
              <a:t>26-9-2021</a:t>
            </a:fld>
            <a:endParaRPr lang="nl-NL"/>
          </a:p>
        </p:txBody>
      </p:sp>
      <p:sp>
        <p:nvSpPr>
          <p:cNvPr id="5" name="Tijdelijke aanduiding voor voettekst 4">
            <a:extLst>
              <a:ext uri="{FF2B5EF4-FFF2-40B4-BE49-F238E27FC236}">
                <a16:creationId xmlns:a16="http://schemas.microsoft.com/office/drawing/2014/main" id="{2ACEA7AC-038A-4FE9-8417-7A5B7BC14899}"/>
              </a:ext>
            </a:extLst>
          </p:cNvPr>
          <p:cNvSpPr>
            <a:spLocks noGrp="1"/>
          </p:cNvSpPr>
          <p:nvPr>
            <p:ph type="ftr" sz="quarter" idx="11"/>
          </p:nvPr>
        </p:nvSpPr>
        <p:spPr/>
        <p:txBody>
          <a:bodyPr/>
          <a:lstStyle/>
          <a:p>
            <a:endParaRPr lang="nl-NL"/>
          </a:p>
        </p:txBody>
      </p:sp>
      <p:pic>
        <p:nvPicPr>
          <p:cNvPr id="12" name="Afbeelding 11">
            <a:extLst>
              <a:ext uri="{FF2B5EF4-FFF2-40B4-BE49-F238E27FC236}">
                <a16:creationId xmlns:a16="http://schemas.microsoft.com/office/drawing/2014/main" id="{2CD80BFB-C780-410E-B4A6-97DA0C404178}"/>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865565" y="6077948"/>
            <a:ext cx="2151868" cy="643527"/>
          </a:xfrm>
          <a:prstGeom prst="rect">
            <a:avLst/>
          </a:prstGeom>
        </p:spPr>
      </p:pic>
    </p:spTree>
    <p:extLst>
      <p:ext uri="{BB962C8B-B14F-4D97-AF65-F5344CB8AC3E}">
        <p14:creationId xmlns:p14="http://schemas.microsoft.com/office/powerpoint/2010/main" val="19202741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angepaste indel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FF87D9-0B69-41E6-BCC7-2A763CFB9643}"/>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D5094E34-B709-4148-AAD2-3E31B39B38C8}"/>
              </a:ext>
            </a:extLst>
          </p:cNvPr>
          <p:cNvSpPr>
            <a:spLocks noGrp="1"/>
          </p:cNvSpPr>
          <p:nvPr>
            <p:ph type="dt" sz="half" idx="10"/>
          </p:nvPr>
        </p:nvSpPr>
        <p:spPr/>
        <p:txBody>
          <a:bodyPr/>
          <a:lstStyle/>
          <a:p>
            <a:fld id="{B9E8D4D1-00C4-4E8E-99A5-8D1DF5379DBE}" type="datetimeFigureOut">
              <a:rPr lang="nl-NL" smtClean="0"/>
              <a:t>26-9-2021</a:t>
            </a:fld>
            <a:endParaRPr lang="nl-NL"/>
          </a:p>
        </p:txBody>
      </p:sp>
      <p:sp>
        <p:nvSpPr>
          <p:cNvPr id="4" name="Tijdelijke aanduiding voor voettekst 3">
            <a:extLst>
              <a:ext uri="{FF2B5EF4-FFF2-40B4-BE49-F238E27FC236}">
                <a16:creationId xmlns:a16="http://schemas.microsoft.com/office/drawing/2014/main" id="{DAB07FF9-DFE7-4583-9ED1-72016D530BF3}"/>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6A20854E-98DB-41E1-A8DE-A42436926A44}"/>
              </a:ext>
            </a:extLst>
          </p:cNvPr>
          <p:cNvSpPr>
            <a:spLocks noGrp="1"/>
          </p:cNvSpPr>
          <p:nvPr>
            <p:ph type="sldNum" sz="quarter" idx="12"/>
          </p:nvPr>
        </p:nvSpPr>
        <p:spPr/>
        <p:txBody>
          <a:bodyPr/>
          <a:lstStyle/>
          <a:p>
            <a:fld id="{6C849FBB-A067-4825-A8EB-574C9C74C9D7}" type="slidenum">
              <a:rPr lang="nl-NL" smtClean="0"/>
              <a:t>‹nr.›</a:t>
            </a:fld>
            <a:endParaRPr lang="nl-NL"/>
          </a:p>
        </p:txBody>
      </p:sp>
    </p:spTree>
    <p:extLst>
      <p:ext uri="{BB962C8B-B14F-4D97-AF65-F5344CB8AC3E}">
        <p14:creationId xmlns:p14="http://schemas.microsoft.com/office/powerpoint/2010/main" val="19875448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1_Titel en object">
    <p:spTree>
      <p:nvGrpSpPr>
        <p:cNvPr id="1" name=""/>
        <p:cNvGrpSpPr/>
        <p:nvPr/>
      </p:nvGrpSpPr>
      <p:grpSpPr>
        <a:xfrm>
          <a:off x="0" y="0"/>
          <a:ext cx="0" cy="0"/>
          <a:chOff x="0" y="0"/>
          <a:chExt cx="0" cy="0"/>
        </a:xfrm>
      </p:grpSpPr>
      <p:pic>
        <p:nvPicPr>
          <p:cNvPr id="7" name="Vormentaal">
            <a:extLst>
              <a:ext uri="{FF2B5EF4-FFF2-40B4-BE49-F238E27FC236}">
                <a16:creationId xmlns:a16="http://schemas.microsoft.com/office/drawing/2014/main" id="{B94A498D-C906-4812-959B-BBA6D4E948AF}"/>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el 1">
            <a:extLst>
              <a:ext uri="{FF2B5EF4-FFF2-40B4-BE49-F238E27FC236}">
                <a16:creationId xmlns:a16="http://schemas.microsoft.com/office/drawing/2014/main" id="{C78ACAC9-ECF3-4BF9-89BB-4A35413FB06E}"/>
              </a:ext>
            </a:extLst>
          </p:cNvPr>
          <p:cNvSpPr>
            <a:spLocks noGrp="1"/>
          </p:cNvSpPr>
          <p:nvPr>
            <p:ph type="title"/>
          </p:nvPr>
        </p:nvSpPr>
        <p:spPr/>
        <p:txBody>
          <a:bodyPr/>
          <a:lstStyle/>
          <a:p>
            <a:r>
              <a:rPr lang="nl-NL" noProof="0"/>
              <a:t>Klik om stijl te bewerken</a:t>
            </a:r>
          </a:p>
        </p:txBody>
      </p:sp>
      <p:sp>
        <p:nvSpPr>
          <p:cNvPr id="3" name="Tijdelijke aanduiding voor inhoud 2">
            <a:extLst>
              <a:ext uri="{FF2B5EF4-FFF2-40B4-BE49-F238E27FC236}">
                <a16:creationId xmlns:a16="http://schemas.microsoft.com/office/drawing/2014/main" id="{27862A1F-6B62-4D5A-9714-1CC911E403AE}"/>
              </a:ext>
            </a:extLst>
          </p:cNvPr>
          <p:cNvSpPr>
            <a:spLocks noGrp="1"/>
          </p:cNvSpPr>
          <p:nvPr>
            <p:ph idx="1"/>
          </p:nvPr>
        </p:nvSpPr>
        <p:spPr>
          <a:xfrm>
            <a:off x="371475" y="1709738"/>
            <a:ext cx="11449050" cy="4419599"/>
          </a:xfrm>
        </p:spPr>
        <p:txBody>
          <a:bodyPr/>
          <a:lstStyle/>
          <a:p>
            <a:pPr lvl="0"/>
            <a:r>
              <a:rPr lang="nl-NL" noProof="0"/>
              <a:t>Klikken om de tekststijl van het model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nl-NL" noProof="0" dirty="0"/>
          </a:p>
        </p:txBody>
      </p:sp>
      <p:sp>
        <p:nvSpPr>
          <p:cNvPr id="4" name="Tijdelijke aanduiding voor datum 3">
            <a:extLst>
              <a:ext uri="{FF2B5EF4-FFF2-40B4-BE49-F238E27FC236}">
                <a16:creationId xmlns:a16="http://schemas.microsoft.com/office/drawing/2014/main" id="{307597BC-18ED-482A-873D-96B7CCB4B934}"/>
              </a:ext>
            </a:extLst>
          </p:cNvPr>
          <p:cNvSpPr>
            <a:spLocks noGrp="1"/>
          </p:cNvSpPr>
          <p:nvPr>
            <p:ph type="dt" sz="half" idx="10"/>
          </p:nvPr>
        </p:nvSpPr>
        <p:spPr/>
        <p:txBody>
          <a:bodyPr/>
          <a:lstStyle/>
          <a:p>
            <a:fld id="{5132D9A7-5527-47EE-8062-0FE93CE397CF}" type="datetimeFigureOut">
              <a:rPr lang="nl-NL" smtClean="0"/>
              <a:t>26-9-2021</a:t>
            </a:fld>
            <a:endParaRPr lang="nl-NL"/>
          </a:p>
        </p:txBody>
      </p:sp>
      <p:sp>
        <p:nvSpPr>
          <p:cNvPr id="5" name="Tijdelijke aanduiding voor voettekst 4">
            <a:extLst>
              <a:ext uri="{FF2B5EF4-FFF2-40B4-BE49-F238E27FC236}">
                <a16:creationId xmlns:a16="http://schemas.microsoft.com/office/drawing/2014/main" id="{72DE1A5E-2394-483A-893D-2790CEA0314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D9F1DCAE-8B52-4C7A-810D-897B0B766CE6}"/>
              </a:ext>
            </a:extLst>
          </p:cNvPr>
          <p:cNvSpPr>
            <a:spLocks noGrp="1"/>
          </p:cNvSpPr>
          <p:nvPr>
            <p:ph type="sldNum" sz="quarter" idx="12"/>
          </p:nvPr>
        </p:nvSpPr>
        <p:spPr/>
        <p:txBody>
          <a:bodyPr/>
          <a:lstStyle/>
          <a:p>
            <a:fld id="{98C51CD5-7E81-42D6-B847-227155BE7844}" type="slidenum">
              <a:rPr lang="nl-NL" smtClean="0"/>
              <a:t>‹nr.›</a:t>
            </a:fld>
            <a:endParaRPr lang="nl-NL"/>
          </a:p>
        </p:txBody>
      </p:sp>
    </p:spTree>
    <p:extLst>
      <p:ext uri="{BB962C8B-B14F-4D97-AF65-F5344CB8AC3E}">
        <p14:creationId xmlns:p14="http://schemas.microsoft.com/office/powerpoint/2010/main" val="678764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5_Titel en object">
    <p:spTree>
      <p:nvGrpSpPr>
        <p:cNvPr id="1" name=""/>
        <p:cNvGrpSpPr/>
        <p:nvPr/>
      </p:nvGrpSpPr>
      <p:grpSpPr>
        <a:xfrm>
          <a:off x="0" y="0"/>
          <a:ext cx="0" cy="0"/>
          <a:chOff x="0" y="0"/>
          <a:chExt cx="0" cy="0"/>
        </a:xfrm>
      </p:grpSpPr>
      <p:pic>
        <p:nvPicPr>
          <p:cNvPr id="7" name="Vormentaal">
            <a:extLst>
              <a:ext uri="{FF2B5EF4-FFF2-40B4-BE49-F238E27FC236}">
                <a16:creationId xmlns:a16="http://schemas.microsoft.com/office/drawing/2014/main" id="{B94A498D-C906-4812-959B-BBA6D4E948AF}"/>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el 1">
            <a:extLst>
              <a:ext uri="{FF2B5EF4-FFF2-40B4-BE49-F238E27FC236}">
                <a16:creationId xmlns:a16="http://schemas.microsoft.com/office/drawing/2014/main" id="{C78ACAC9-ECF3-4BF9-89BB-4A35413FB06E}"/>
              </a:ext>
            </a:extLst>
          </p:cNvPr>
          <p:cNvSpPr>
            <a:spLocks noGrp="1"/>
          </p:cNvSpPr>
          <p:nvPr>
            <p:ph type="title"/>
          </p:nvPr>
        </p:nvSpPr>
        <p:spPr/>
        <p:txBody>
          <a:bodyPr/>
          <a:lstStyle/>
          <a:p>
            <a:r>
              <a:rPr lang="nl-NL" noProof="0"/>
              <a:t>Klik om stijl te bewerken</a:t>
            </a:r>
          </a:p>
        </p:txBody>
      </p:sp>
      <p:sp>
        <p:nvSpPr>
          <p:cNvPr id="3" name="Tijdelijke aanduiding voor inhoud 2">
            <a:extLst>
              <a:ext uri="{FF2B5EF4-FFF2-40B4-BE49-F238E27FC236}">
                <a16:creationId xmlns:a16="http://schemas.microsoft.com/office/drawing/2014/main" id="{27862A1F-6B62-4D5A-9714-1CC911E403AE}"/>
              </a:ext>
            </a:extLst>
          </p:cNvPr>
          <p:cNvSpPr>
            <a:spLocks noGrp="1"/>
          </p:cNvSpPr>
          <p:nvPr>
            <p:ph idx="1"/>
          </p:nvPr>
        </p:nvSpPr>
        <p:spPr>
          <a:xfrm>
            <a:off x="371475" y="1709738"/>
            <a:ext cx="11449050" cy="4419599"/>
          </a:xfrm>
        </p:spPr>
        <p:txBody>
          <a:bodyPr/>
          <a:lstStyle/>
          <a:p>
            <a:pPr lvl="0"/>
            <a:r>
              <a:rPr lang="nl-NL" noProof="0"/>
              <a:t>Klikken om de tekststijl van het model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nl-NL" noProof="0" dirty="0"/>
          </a:p>
        </p:txBody>
      </p:sp>
      <p:sp>
        <p:nvSpPr>
          <p:cNvPr id="4" name="Tijdelijke aanduiding voor datum 3">
            <a:extLst>
              <a:ext uri="{FF2B5EF4-FFF2-40B4-BE49-F238E27FC236}">
                <a16:creationId xmlns:a16="http://schemas.microsoft.com/office/drawing/2014/main" id="{307597BC-18ED-482A-873D-96B7CCB4B934}"/>
              </a:ext>
            </a:extLst>
          </p:cNvPr>
          <p:cNvSpPr>
            <a:spLocks noGrp="1"/>
          </p:cNvSpPr>
          <p:nvPr>
            <p:ph type="dt" sz="half" idx="10"/>
          </p:nvPr>
        </p:nvSpPr>
        <p:spPr/>
        <p:txBody>
          <a:bodyPr/>
          <a:lstStyle/>
          <a:p>
            <a:fld id="{5132D9A7-5527-47EE-8062-0FE93CE397CF}" type="datetimeFigureOut">
              <a:rPr lang="nl-NL" smtClean="0"/>
              <a:t>26-9-2021</a:t>
            </a:fld>
            <a:endParaRPr lang="nl-NL"/>
          </a:p>
        </p:txBody>
      </p:sp>
      <p:sp>
        <p:nvSpPr>
          <p:cNvPr id="5" name="Tijdelijke aanduiding voor voettekst 4">
            <a:extLst>
              <a:ext uri="{FF2B5EF4-FFF2-40B4-BE49-F238E27FC236}">
                <a16:creationId xmlns:a16="http://schemas.microsoft.com/office/drawing/2014/main" id="{72DE1A5E-2394-483A-893D-2790CEA0314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D9F1DCAE-8B52-4C7A-810D-897B0B766CE6}"/>
              </a:ext>
            </a:extLst>
          </p:cNvPr>
          <p:cNvSpPr>
            <a:spLocks noGrp="1"/>
          </p:cNvSpPr>
          <p:nvPr>
            <p:ph type="sldNum" sz="quarter" idx="12"/>
          </p:nvPr>
        </p:nvSpPr>
        <p:spPr/>
        <p:txBody>
          <a:bodyPr/>
          <a:lstStyle/>
          <a:p>
            <a:fld id="{98C51CD5-7E81-42D6-B847-227155BE7844}" type="slidenum">
              <a:rPr lang="nl-NL" smtClean="0"/>
              <a:t>‹nr.›</a:t>
            </a:fld>
            <a:endParaRPr lang="nl-NL"/>
          </a:p>
        </p:txBody>
      </p:sp>
    </p:spTree>
    <p:extLst>
      <p:ext uri="{BB962C8B-B14F-4D97-AF65-F5344CB8AC3E}">
        <p14:creationId xmlns:p14="http://schemas.microsoft.com/office/powerpoint/2010/main" val="3931959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6_Titel en object">
    <p:spTree>
      <p:nvGrpSpPr>
        <p:cNvPr id="1" name=""/>
        <p:cNvGrpSpPr/>
        <p:nvPr/>
      </p:nvGrpSpPr>
      <p:grpSpPr>
        <a:xfrm>
          <a:off x="0" y="0"/>
          <a:ext cx="0" cy="0"/>
          <a:chOff x="0" y="0"/>
          <a:chExt cx="0" cy="0"/>
        </a:xfrm>
      </p:grpSpPr>
      <p:pic>
        <p:nvPicPr>
          <p:cNvPr id="7" name="Vormentaal">
            <a:extLst>
              <a:ext uri="{FF2B5EF4-FFF2-40B4-BE49-F238E27FC236}">
                <a16:creationId xmlns:a16="http://schemas.microsoft.com/office/drawing/2014/main" id="{B94A498D-C906-4812-959B-BBA6D4E948AF}"/>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el 1">
            <a:extLst>
              <a:ext uri="{FF2B5EF4-FFF2-40B4-BE49-F238E27FC236}">
                <a16:creationId xmlns:a16="http://schemas.microsoft.com/office/drawing/2014/main" id="{C78ACAC9-ECF3-4BF9-89BB-4A35413FB06E}"/>
              </a:ext>
            </a:extLst>
          </p:cNvPr>
          <p:cNvSpPr>
            <a:spLocks noGrp="1"/>
          </p:cNvSpPr>
          <p:nvPr>
            <p:ph type="title"/>
          </p:nvPr>
        </p:nvSpPr>
        <p:spPr/>
        <p:txBody>
          <a:bodyPr/>
          <a:lstStyle/>
          <a:p>
            <a:r>
              <a:rPr lang="nl-NL" noProof="0"/>
              <a:t>Klik om stijl te bewerken</a:t>
            </a:r>
          </a:p>
        </p:txBody>
      </p:sp>
      <p:sp>
        <p:nvSpPr>
          <p:cNvPr id="3" name="Tijdelijke aanduiding voor inhoud 2">
            <a:extLst>
              <a:ext uri="{FF2B5EF4-FFF2-40B4-BE49-F238E27FC236}">
                <a16:creationId xmlns:a16="http://schemas.microsoft.com/office/drawing/2014/main" id="{27862A1F-6B62-4D5A-9714-1CC911E403AE}"/>
              </a:ext>
            </a:extLst>
          </p:cNvPr>
          <p:cNvSpPr>
            <a:spLocks noGrp="1"/>
          </p:cNvSpPr>
          <p:nvPr>
            <p:ph idx="1"/>
          </p:nvPr>
        </p:nvSpPr>
        <p:spPr>
          <a:xfrm>
            <a:off x="371475" y="1709738"/>
            <a:ext cx="11449050" cy="4419599"/>
          </a:xfrm>
        </p:spPr>
        <p:txBody>
          <a:bodyPr/>
          <a:lstStyle/>
          <a:p>
            <a:pPr lvl="0"/>
            <a:r>
              <a:rPr lang="nl-NL" noProof="0"/>
              <a:t>Klikken om de tekststijl van het model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nl-NL" noProof="0" dirty="0"/>
          </a:p>
        </p:txBody>
      </p:sp>
      <p:sp>
        <p:nvSpPr>
          <p:cNvPr id="4" name="Tijdelijke aanduiding voor datum 3">
            <a:extLst>
              <a:ext uri="{FF2B5EF4-FFF2-40B4-BE49-F238E27FC236}">
                <a16:creationId xmlns:a16="http://schemas.microsoft.com/office/drawing/2014/main" id="{307597BC-18ED-482A-873D-96B7CCB4B934}"/>
              </a:ext>
            </a:extLst>
          </p:cNvPr>
          <p:cNvSpPr>
            <a:spLocks noGrp="1"/>
          </p:cNvSpPr>
          <p:nvPr>
            <p:ph type="dt" sz="half" idx="10"/>
          </p:nvPr>
        </p:nvSpPr>
        <p:spPr/>
        <p:txBody>
          <a:bodyPr/>
          <a:lstStyle/>
          <a:p>
            <a:fld id="{5132D9A7-5527-47EE-8062-0FE93CE397CF}" type="datetimeFigureOut">
              <a:rPr lang="nl-NL" smtClean="0"/>
              <a:t>26-9-2021</a:t>
            </a:fld>
            <a:endParaRPr lang="nl-NL"/>
          </a:p>
        </p:txBody>
      </p:sp>
      <p:sp>
        <p:nvSpPr>
          <p:cNvPr id="5" name="Tijdelijke aanduiding voor voettekst 4">
            <a:extLst>
              <a:ext uri="{FF2B5EF4-FFF2-40B4-BE49-F238E27FC236}">
                <a16:creationId xmlns:a16="http://schemas.microsoft.com/office/drawing/2014/main" id="{72DE1A5E-2394-483A-893D-2790CEA0314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D9F1DCAE-8B52-4C7A-810D-897B0B766CE6}"/>
              </a:ext>
            </a:extLst>
          </p:cNvPr>
          <p:cNvSpPr>
            <a:spLocks noGrp="1"/>
          </p:cNvSpPr>
          <p:nvPr>
            <p:ph type="sldNum" sz="quarter" idx="12"/>
          </p:nvPr>
        </p:nvSpPr>
        <p:spPr/>
        <p:txBody>
          <a:bodyPr/>
          <a:lstStyle/>
          <a:p>
            <a:fld id="{98C51CD5-7E81-42D6-B847-227155BE7844}" type="slidenum">
              <a:rPr lang="nl-NL" smtClean="0"/>
              <a:t>‹nr.›</a:t>
            </a:fld>
            <a:endParaRPr lang="nl-NL"/>
          </a:p>
        </p:txBody>
      </p:sp>
    </p:spTree>
    <p:extLst>
      <p:ext uri="{BB962C8B-B14F-4D97-AF65-F5344CB8AC3E}">
        <p14:creationId xmlns:p14="http://schemas.microsoft.com/office/powerpoint/2010/main" val="835315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2_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4" name="Tijdelijke aanduiding voor dianummer 5"/>
          <p:cNvSpPr>
            <a:spLocks noGrp="1"/>
          </p:cNvSpPr>
          <p:nvPr>
            <p:ph type="sldNum" sz="quarter" idx="10"/>
          </p:nvPr>
        </p:nvSpPr>
        <p:spPr/>
        <p:txBody>
          <a:bodyPr/>
          <a:lstStyle>
            <a:lvl1pPr>
              <a:defRPr/>
            </a:lvl1pPr>
          </a:lstStyle>
          <a:p>
            <a:fld id="{98C51CD5-7E81-42D6-B847-227155BE7844}" type="slidenum">
              <a:rPr lang="nl-NL" smtClean="0"/>
              <a:t>‹nr.›</a:t>
            </a:fld>
            <a:endParaRPr lang="nl-NL"/>
          </a:p>
        </p:txBody>
      </p:sp>
    </p:spTree>
    <p:extLst>
      <p:ext uri="{BB962C8B-B14F-4D97-AF65-F5344CB8AC3E}">
        <p14:creationId xmlns:p14="http://schemas.microsoft.com/office/powerpoint/2010/main" val="3611350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00B5335E-426E-4FF0-8BD0-AFA8ACBBC7E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AB11905F-E1EF-40AB-9922-3DF6880C6E3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E34E063-366F-47A5-A903-1168B0A1F4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E8D4D1-00C4-4E8E-99A5-8D1DF5379DBE}" type="datetimeFigureOut">
              <a:rPr lang="nl-NL" smtClean="0"/>
              <a:t>26-9-2021</a:t>
            </a:fld>
            <a:endParaRPr lang="nl-NL"/>
          </a:p>
        </p:txBody>
      </p:sp>
      <p:sp>
        <p:nvSpPr>
          <p:cNvPr id="5" name="Tijdelijke aanduiding voor voettekst 4">
            <a:extLst>
              <a:ext uri="{FF2B5EF4-FFF2-40B4-BE49-F238E27FC236}">
                <a16:creationId xmlns:a16="http://schemas.microsoft.com/office/drawing/2014/main" id="{508F1765-D70C-4E4A-B52C-213A0677F47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92C37449-F706-428B-B279-352BF37C0A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849FBB-A067-4825-A8EB-574C9C74C9D7}" type="slidenum">
              <a:rPr lang="nl-NL" smtClean="0"/>
              <a:t>‹nr.›</a:t>
            </a:fld>
            <a:endParaRPr lang="nl-NL"/>
          </a:p>
        </p:txBody>
      </p:sp>
      <p:pic>
        <p:nvPicPr>
          <p:cNvPr id="7" name="Vormentaal">
            <a:extLst>
              <a:ext uri="{FF2B5EF4-FFF2-40B4-BE49-F238E27FC236}">
                <a16:creationId xmlns:a16="http://schemas.microsoft.com/office/drawing/2014/main" id="{2074DCA5-5660-40C3-B12B-972CD979B84F}"/>
              </a:ext>
            </a:extLst>
          </p:cNvPr>
          <p:cNvPicPr>
            <a:picLocks noChangeAspect="1"/>
          </p:cNvPicPr>
          <p:nvPr userDrawn="1"/>
        </p:nvPicPr>
        <p:blipFill>
          <a:blip r:embed="rId9"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Afbeelding 7">
            <a:extLst>
              <a:ext uri="{FF2B5EF4-FFF2-40B4-BE49-F238E27FC236}">
                <a16:creationId xmlns:a16="http://schemas.microsoft.com/office/drawing/2014/main" id="{7BC48F74-8E96-4434-A02B-EA3EE1F88D74}"/>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9865565" y="6077948"/>
            <a:ext cx="2151868" cy="643527"/>
          </a:xfrm>
          <a:prstGeom prst="rect">
            <a:avLst/>
          </a:prstGeom>
        </p:spPr>
      </p:pic>
    </p:spTree>
    <p:extLst>
      <p:ext uri="{BB962C8B-B14F-4D97-AF65-F5344CB8AC3E}">
        <p14:creationId xmlns:p14="http://schemas.microsoft.com/office/powerpoint/2010/main" val="39962555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8" r:id="rId5"/>
    <p:sldLayoutId id="2147483659" r:id="rId6"/>
    <p:sldLayoutId id="2147483660" r:id="rId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2">
            <a:extLst>
              <a:ext uri="{FF2B5EF4-FFF2-40B4-BE49-F238E27FC236}">
                <a16:creationId xmlns:a16="http://schemas.microsoft.com/office/drawing/2014/main" id="{7E256807-68E5-45A0-8DD0-5696A7E4E94A}"/>
              </a:ext>
            </a:extLst>
          </p:cNvPr>
          <p:cNvSpPr txBox="1">
            <a:spLocks/>
          </p:cNvSpPr>
          <p:nvPr/>
        </p:nvSpPr>
        <p:spPr>
          <a:xfrm>
            <a:off x="838200" y="365125"/>
            <a:ext cx="9848850" cy="1325563"/>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nl-NL" sz="4400" b="1" dirty="0">
                <a:solidFill>
                  <a:srgbClr val="B8A1FF"/>
                </a:solidFill>
                <a:latin typeface="Arial" panose="020B0604020202020204" pitchFamily="34" charset="0"/>
                <a:cs typeface="Arial" panose="020B0604020202020204" pitchFamily="34" charset="0"/>
              </a:rPr>
              <a:t>Financiën</a:t>
            </a:r>
            <a:endParaRPr lang="nl-NL" sz="4400" dirty="0">
              <a:solidFill>
                <a:srgbClr val="B8A1FF"/>
              </a:solidFill>
              <a:latin typeface="Arial" panose="020B0604020202020204" pitchFamily="34" charset="0"/>
              <a:cs typeface="Arial" panose="020B0604020202020204" pitchFamily="34" charset="0"/>
            </a:endParaRPr>
          </a:p>
        </p:txBody>
      </p:sp>
      <p:sp>
        <p:nvSpPr>
          <p:cNvPr id="5" name="Tijdelijke aanduiding voor inhoud 5">
            <a:extLst>
              <a:ext uri="{FF2B5EF4-FFF2-40B4-BE49-F238E27FC236}">
                <a16:creationId xmlns:a16="http://schemas.microsoft.com/office/drawing/2014/main" id="{D3700955-4AB3-462E-A398-76CFA58BDAB0}"/>
              </a:ext>
            </a:extLst>
          </p:cNvPr>
          <p:cNvSpPr txBox="1">
            <a:spLocks/>
          </p:cNvSpPr>
          <p:nvPr/>
        </p:nvSpPr>
        <p:spPr>
          <a:xfrm>
            <a:off x="8733347" y="1736252"/>
            <a:ext cx="2562138" cy="203280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nl-NL" sz="1200" b="1" dirty="0">
                <a:solidFill>
                  <a:srgbClr val="000644"/>
                </a:solidFill>
                <a:latin typeface="Arial" panose="020B0604020202020204" pitchFamily="34" charset="0"/>
                <a:cs typeface="Arial" panose="020B0604020202020204" pitchFamily="34" charset="0"/>
              </a:rPr>
              <a:t>IBS Thema</a:t>
            </a:r>
          </a:p>
          <a:p>
            <a:pPr>
              <a:buFont typeface="Wingdings" panose="05000000000000000000" pitchFamily="2" charset="2"/>
              <a:buChar char="q"/>
            </a:pPr>
            <a:r>
              <a:rPr lang="nl-NL" sz="1200" dirty="0">
                <a:solidFill>
                  <a:schemeClr val="bg1">
                    <a:lumMod val="85000"/>
                  </a:schemeClr>
                </a:solidFill>
                <a:latin typeface="Arial" panose="020B0604020202020204" pitchFamily="34" charset="0"/>
                <a:cs typeface="Arial" panose="020B0604020202020204" pitchFamily="34" charset="0"/>
              </a:rPr>
              <a:t> Projectmanagement</a:t>
            </a:r>
          </a:p>
          <a:p>
            <a:pPr>
              <a:buFont typeface="Wingdings" panose="05000000000000000000" pitchFamily="2" charset="2"/>
              <a:buChar char="ü"/>
            </a:pPr>
            <a:r>
              <a:rPr lang="nl-NL" sz="1200" b="1" dirty="0">
                <a:latin typeface="Arial" panose="020B0604020202020204" pitchFamily="34" charset="0"/>
                <a:cs typeface="Arial" panose="020B0604020202020204" pitchFamily="34" charset="0"/>
              </a:rPr>
              <a:t> Financiën</a:t>
            </a:r>
          </a:p>
          <a:p>
            <a:pPr>
              <a:buFont typeface="Wingdings" panose="05000000000000000000" pitchFamily="2" charset="2"/>
              <a:buChar char="q"/>
            </a:pPr>
            <a:r>
              <a:rPr lang="nl-NL" sz="1200" dirty="0">
                <a:solidFill>
                  <a:schemeClr val="bg1">
                    <a:lumMod val="85000"/>
                  </a:schemeClr>
                </a:solidFill>
                <a:latin typeface="Arial" panose="020B0604020202020204" pitchFamily="34" charset="0"/>
                <a:cs typeface="Arial" panose="020B0604020202020204" pitchFamily="34" charset="0"/>
              </a:rPr>
              <a:t> Marketing en communicatie</a:t>
            </a:r>
          </a:p>
          <a:p>
            <a:pPr>
              <a:buFont typeface="Wingdings" panose="05000000000000000000" pitchFamily="2" charset="2"/>
              <a:buChar char="q"/>
            </a:pPr>
            <a:r>
              <a:rPr lang="nl-NL" sz="1200" dirty="0">
                <a:solidFill>
                  <a:schemeClr val="bg1">
                    <a:lumMod val="85000"/>
                  </a:schemeClr>
                </a:solidFill>
                <a:latin typeface="Arial" panose="020B0604020202020204" pitchFamily="34" charset="0"/>
                <a:cs typeface="Arial" panose="020B0604020202020204" pitchFamily="34" charset="0"/>
              </a:rPr>
              <a:t> De verborgen impact</a:t>
            </a:r>
          </a:p>
          <a:p>
            <a:pPr>
              <a:buFont typeface="Wingdings" panose="05000000000000000000" pitchFamily="2" charset="2"/>
              <a:buChar char="q"/>
            </a:pPr>
            <a:r>
              <a:rPr lang="nl-NL" sz="1200" dirty="0">
                <a:solidFill>
                  <a:schemeClr val="bg1">
                    <a:lumMod val="85000"/>
                  </a:schemeClr>
                </a:solidFill>
                <a:latin typeface="Arial" panose="020B0604020202020204" pitchFamily="34" charset="0"/>
                <a:cs typeface="Arial" panose="020B0604020202020204" pitchFamily="34" charset="0"/>
              </a:rPr>
              <a:t> Samenwerken</a:t>
            </a:r>
          </a:p>
        </p:txBody>
      </p:sp>
      <p:sp>
        <p:nvSpPr>
          <p:cNvPr id="6" name="Tijdelijke aanduiding voor inhoud 5">
            <a:extLst>
              <a:ext uri="{FF2B5EF4-FFF2-40B4-BE49-F238E27FC236}">
                <a16:creationId xmlns:a16="http://schemas.microsoft.com/office/drawing/2014/main" id="{81B96BA2-902A-4078-8942-E8A2417A9A29}"/>
              </a:ext>
            </a:extLst>
          </p:cNvPr>
          <p:cNvSpPr txBox="1">
            <a:spLocks/>
          </p:cNvSpPr>
          <p:nvPr/>
        </p:nvSpPr>
        <p:spPr bwMode="auto">
          <a:xfrm>
            <a:off x="1915404" y="1729015"/>
            <a:ext cx="4066295" cy="310930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1" fontAlgn="base" hangingPunct="1">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charset="0"/>
              <a:buNone/>
            </a:pPr>
            <a:r>
              <a:rPr lang="nl-NL" sz="1800" b="1" dirty="0">
                <a:solidFill>
                  <a:srgbClr val="000644"/>
                </a:solidFill>
                <a:latin typeface="Arial" panose="020B0604020202020204" pitchFamily="34" charset="0"/>
                <a:cs typeface="Arial" panose="020B0604020202020204" pitchFamily="34" charset="0"/>
              </a:rPr>
              <a:t>Begrippen</a:t>
            </a:r>
          </a:p>
          <a:p>
            <a:pPr>
              <a:buFont typeface="Wingdings" panose="05000000000000000000" pitchFamily="2" charset="2"/>
              <a:buChar char="ü"/>
            </a:pPr>
            <a:r>
              <a:rPr lang="nl-NL" sz="1800" dirty="0">
                <a:latin typeface="Arial" panose="020B0604020202020204" pitchFamily="34" charset="0"/>
                <a:cs typeface="Arial" panose="020B0604020202020204" pitchFamily="34" charset="0"/>
              </a:rPr>
              <a:t> Kostensoorten </a:t>
            </a:r>
          </a:p>
          <a:p>
            <a:pPr>
              <a:buFont typeface="Wingdings" panose="05000000000000000000" pitchFamily="2" charset="2"/>
              <a:buChar char="ü"/>
            </a:pPr>
            <a:r>
              <a:rPr lang="nl-NL" sz="1800" dirty="0">
                <a:latin typeface="Arial" panose="020B0604020202020204" pitchFamily="34" charset="0"/>
                <a:cs typeface="Arial" panose="020B0604020202020204" pitchFamily="34" charset="0"/>
              </a:rPr>
              <a:t>Constante / vaste kosten</a:t>
            </a:r>
          </a:p>
          <a:p>
            <a:pPr>
              <a:buFont typeface="Wingdings" panose="05000000000000000000" pitchFamily="2" charset="2"/>
              <a:buChar char="ü"/>
            </a:pPr>
            <a:r>
              <a:rPr lang="nl-NL" sz="1800" dirty="0">
                <a:latin typeface="Arial"/>
                <a:cs typeface="Arial"/>
              </a:rPr>
              <a:t> Variabele kosten</a:t>
            </a:r>
          </a:p>
          <a:p>
            <a:pPr>
              <a:buFont typeface="Wingdings" panose="05000000000000000000" pitchFamily="2" charset="2"/>
              <a:buChar char="ü"/>
            </a:pPr>
            <a:endParaRPr lang="nl-NL" sz="1800" dirty="0">
              <a:latin typeface="Arial" panose="020B0604020202020204" pitchFamily="34" charset="0"/>
              <a:cs typeface="Arial" panose="020B0604020202020204" pitchFamily="34" charset="0"/>
            </a:endParaRPr>
          </a:p>
        </p:txBody>
      </p:sp>
      <p:graphicFrame>
        <p:nvGraphicFramePr>
          <p:cNvPr id="7" name="Tabel 13">
            <a:extLst>
              <a:ext uri="{FF2B5EF4-FFF2-40B4-BE49-F238E27FC236}">
                <a16:creationId xmlns:a16="http://schemas.microsoft.com/office/drawing/2014/main" id="{E301E4D4-09EB-42FE-AC70-36D3DFBAE62B}"/>
              </a:ext>
            </a:extLst>
          </p:cNvPr>
          <p:cNvGraphicFramePr>
            <a:graphicFrameLocks noGrp="1"/>
          </p:cNvGraphicFramePr>
          <p:nvPr>
            <p:extLst>
              <p:ext uri="{D42A27DB-BD31-4B8C-83A1-F6EECF244321}">
                <p14:modId xmlns:p14="http://schemas.microsoft.com/office/powerpoint/2010/main" val="644589361"/>
              </p:ext>
            </p:extLst>
          </p:nvPr>
        </p:nvGraphicFramePr>
        <p:xfrm>
          <a:off x="2032961" y="6161520"/>
          <a:ext cx="7459328" cy="482561"/>
        </p:xfrm>
        <a:graphic>
          <a:graphicData uri="http://schemas.openxmlformats.org/drawingml/2006/table">
            <a:tbl>
              <a:tblPr firstRow="1" bandRow="1">
                <a:tableStyleId>{3B4B98B0-60AC-42C2-AFA5-B58CD77FA1E5}</a:tableStyleId>
              </a:tblPr>
              <a:tblGrid>
                <a:gridCol w="738909">
                  <a:extLst>
                    <a:ext uri="{9D8B030D-6E8A-4147-A177-3AD203B41FA5}">
                      <a16:colId xmlns:a16="http://schemas.microsoft.com/office/drawing/2014/main" val="648769890"/>
                    </a:ext>
                  </a:extLst>
                </a:gridCol>
                <a:gridCol w="738909">
                  <a:extLst>
                    <a:ext uri="{9D8B030D-6E8A-4147-A177-3AD203B41FA5}">
                      <a16:colId xmlns:a16="http://schemas.microsoft.com/office/drawing/2014/main" val="469597195"/>
                    </a:ext>
                  </a:extLst>
                </a:gridCol>
                <a:gridCol w="738909">
                  <a:extLst>
                    <a:ext uri="{9D8B030D-6E8A-4147-A177-3AD203B41FA5}">
                      <a16:colId xmlns:a16="http://schemas.microsoft.com/office/drawing/2014/main" val="1458696249"/>
                    </a:ext>
                  </a:extLst>
                </a:gridCol>
                <a:gridCol w="738909">
                  <a:extLst>
                    <a:ext uri="{9D8B030D-6E8A-4147-A177-3AD203B41FA5}">
                      <a16:colId xmlns:a16="http://schemas.microsoft.com/office/drawing/2014/main" val="4042337055"/>
                    </a:ext>
                  </a:extLst>
                </a:gridCol>
                <a:gridCol w="738909">
                  <a:extLst>
                    <a:ext uri="{9D8B030D-6E8A-4147-A177-3AD203B41FA5}">
                      <a16:colId xmlns:a16="http://schemas.microsoft.com/office/drawing/2014/main" val="1032985660"/>
                    </a:ext>
                  </a:extLst>
                </a:gridCol>
                <a:gridCol w="738909">
                  <a:extLst>
                    <a:ext uri="{9D8B030D-6E8A-4147-A177-3AD203B41FA5}">
                      <a16:colId xmlns:a16="http://schemas.microsoft.com/office/drawing/2014/main" val="2567231980"/>
                    </a:ext>
                  </a:extLst>
                </a:gridCol>
                <a:gridCol w="738909">
                  <a:extLst>
                    <a:ext uri="{9D8B030D-6E8A-4147-A177-3AD203B41FA5}">
                      <a16:colId xmlns:a16="http://schemas.microsoft.com/office/drawing/2014/main" val="73331059"/>
                    </a:ext>
                  </a:extLst>
                </a:gridCol>
                <a:gridCol w="726612">
                  <a:extLst>
                    <a:ext uri="{9D8B030D-6E8A-4147-A177-3AD203B41FA5}">
                      <a16:colId xmlns:a16="http://schemas.microsoft.com/office/drawing/2014/main" val="2175227633"/>
                    </a:ext>
                  </a:extLst>
                </a:gridCol>
                <a:gridCol w="713064">
                  <a:extLst>
                    <a:ext uri="{9D8B030D-6E8A-4147-A177-3AD203B41FA5}">
                      <a16:colId xmlns:a16="http://schemas.microsoft.com/office/drawing/2014/main" val="1428987022"/>
                    </a:ext>
                  </a:extLst>
                </a:gridCol>
                <a:gridCol w="847289">
                  <a:extLst>
                    <a:ext uri="{9D8B030D-6E8A-4147-A177-3AD203B41FA5}">
                      <a16:colId xmlns:a16="http://schemas.microsoft.com/office/drawing/2014/main" val="279876203"/>
                    </a:ext>
                  </a:extLst>
                </a:gridCol>
              </a:tblGrid>
              <a:tr h="482561">
                <a:tc>
                  <a:txBody>
                    <a:bodyPr/>
                    <a:lstStyle/>
                    <a:p>
                      <a:pPr algn="ctr"/>
                      <a:r>
                        <a:rPr lang="nl-NL" sz="1200" b="1" kern="1200" dirty="0">
                          <a:solidFill>
                            <a:schemeClr val="bg1">
                              <a:lumMod val="85000"/>
                            </a:schemeClr>
                          </a:solidFill>
                          <a:latin typeface="+mn-lt"/>
                          <a:ea typeface="+mn-ea"/>
                          <a:cs typeface="+mn-cs"/>
                        </a:rPr>
                        <a:t>Week 1</a:t>
                      </a:r>
                    </a:p>
                  </a:txBody>
                  <a:tcPr anchor="ctr"/>
                </a:tc>
                <a:tc>
                  <a:txBody>
                    <a:bodyPr/>
                    <a:lstStyle/>
                    <a:p>
                      <a:pPr marL="0" algn="ctr" defTabSz="914400" rtl="0" eaLnBrk="1" latinLnBrk="0" hangingPunct="1"/>
                      <a:r>
                        <a:rPr lang="nl-NL" sz="1200" b="1" kern="1200" dirty="0">
                          <a:solidFill>
                            <a:schemeClr val="bg1">
                              <a:lumMod val="85000"/>
                            </a:schemeClr>
                          </a:solidFill>
                          <a:latin typeface="+mn-lt"/>
                          <a:ea typeface="+mn-ea"/>
                          <a:cs typeface="+mn-cs"/>
                        </a:rPr>
                        <a:t>Week 2</a:t>
                      </a:r>
                    </a:p>
                  </a:txBody>
                  <a:tcPr anchor="ctr"/>
                </a:tc>
                <a:tc>
                  <a:txBody>
                    <a:bodyPr/>
                    <a:lstStyle/>
                    <a:p>
                      <a:pPr algn="ctr"/>
                      <a:r>
                        <a:rPr lang="nl-NL" sz="1200" b="1" kern="1200" dirty="0">
                          <a:solidFill>
                            <a:schemeClr val="bg1">
                              <a:lumMod val="85000"/>
                            </a:schemeClr>
                          </a:solidFill>
                          <a:latin typeface="+mn-lt"/>
                          <a:ea typeface="+mn-ea"/>
                          <a:cs typeface="+mn-cs"/>
                        </a:rPr>
                        <a:t>Week 3</a:t>
                      </a:r>
                    </a:p>
                  </a:txBody>
                  <a:tcPr anchor="ctr"/>
                </a:tc>
                <a:tc>
                  <a:txBody>
                    <a:bodyPr/>
                    <a:lstStyle/>
                    <a:p>
                      <a:pPr marL="0" algn="ctr" defTabSz="914400" rtl="0" eaLnBrk="1" latinLnBrk="0" hangingPunct="1"/>
                      <a:r>
                        <a:rPr lang="nl-NL" sz="1200" b="1" kern="1200" dirty="0">
                          <a:solidFill>
                            <a:schemeClr val="bg1">
                              <a:lumMod val="85000"/>
                            </a:schemeClr>
                          </a:solidFill>
                          <a:latin typeface="+mn-lt"/>
                          <a:ea typeface="+mn-ea"/>
                          <a:cs typeface="+mn-cs"/>
                        </a:rPr>
                        <a:t>Week 4</a:t>
                      </a:r>
                    </a:p>
                  </a:txBody>
                  <a:tcPr anchor="ctr"/>
                </a:tc>
                <a:tc>
                  <a:txBody>
                    <a:bodyPr/>
                    <a:lstStyle/>
                    <a:p>
                      <a:pPr algn="ctr"/>
                      <a:r>
                        <a:rPr lang="nl-NL" sz="1200" b="1" kern="1200" dirty="0">
                          <a:solidFill>
                            <a:srgbClr val="000644"/>
                          </a:solidFill>
                          <a:latin typeface="+mn-lt"/>
                          <a:ea typeface="+mn-ea"/>
                          <a:cs typeface="+mn-cs"/>
                        </a:rPr>
                        <a:t>Week 5</a:t>
                      </a:r>
                    </a:p>
                  </a:txBody>
                  <a:tcPr anchor="ctr"/>
                </a:tc>
                <a:tc>
                  <a:txBody>
                    <a:bodyPr/>
                    <a:lstStyle/>
                    <a:p>
                      <a:pPr algn="ctr"/>
                      <a:r>
                        <a:rPr lang="nl-NL" sz="1200" dirty="0">
                          <a:solidFill>
                            <a:schemeClr val="bg1">
                              <a:lumMod val="85000"/>
                            </a:schemeClr>
                          </a:solidFill>
                        </a:rPr>
                        <a:t>Week 6</a:t>
                      </a:r>
                    </a:p>
                  </a:txBody>
                  <a:tcPr anchor="ctr"/>
                </a:tc>
                <a:tc>
                  <a:txBody>
                    <a:bodyPr/>
                    <a:lstStyle/>
                    <a:p>
                      <a:pPr algn="ctr"/>
                      <a:r>
                        <a:rPr lang="nl-NL" sz="1200" dirty="0">
                          <a:solidFill>
                            <a:schemeClr val="bg1">
                              <a:lumMod val="85000"/>
                            </a:schemeClr>
                          </a:solidFill>
                        </a:rPr>
                        <a:t>Week 7</a:t>
                      </a:r>
                    </a:p>
                  </a:txBody>
                  <a:tcPr anchor="ctr"/>
                </a:tc>
                <a:tc>
                  <a:txBody>
                    <a:bodyPr/>
                    <a:lstStyle/>
                    <a:p>
                      <a:pPr algn="ctr"/>
                      <a:r>
                        <a:rPr lang="nl-NL" sz="1200" dirty="0">
                          <a:solidFill>
                            <a:schemeClr val="bg1">
                              <a:lumMod val="85000"/>
                            </a:schemeClr>
                          </a:solidFill>
                        </a:rPr>
                        <a:t>Week 8</a:t>
                      </a:r>
                    </a:p>
                  </a:txBody>
                  <a:tcPr anchor="ctr"/>
                </a:tc>
                <a:tc>
                  <a:txBody>
                    <a:bodyPr/>
                    <a:lstStyle/>
                    <a:p>
                      <a:pPr algn="ctr"/>
                      <a:r>
                        <a:rPr lang="nl-NL" sz="1200" dirty="0">
                          <a:solidFill>
                            <a:schemeClr val="bg1">
                              <a:lumMod val="85000"/>
                            </a:schemeClr>
                          </a:solidFill>
                        </a:rPr>
                        <a:t>Week 9</a:t>
                      </a:r>
                    </a:p>
                  </a:txBody>
                  <a:tcPr anchor="ctr"/>
                </a:tc>
                <a:tc>
                  <a:txBody>
                    <a:bodyPr/>
                    <a:lstStyle/>
                    <a:p>
                      <a:pPr algn="ctr"/>
                      <a:r>
                        <a:rPr lang="nl-NL" sz="1200" dirty="0">
                          <a:solidFill>
                            <a:schemeClr val="bg1">
                              <a:lumMod val="85000"/>
                            </a:schemeClr>
                          </a:solidFill>
                        </a:rPr>
                        <a:t>Week 10</a:t>
                      </a:r>
                    </a:p>
                  </a:txBody>
                  <a:tcPr anchor="ctr"/>
                </a:tc>
                <a:extLst>
                  <a:ext uri="{0D108BD9-81ED-4DB2-BD59-A6C34878D82A}">
                    <a16:rowId xmlns:a16="http://schemas.microsoft.com/office/drawing/2014/main" val="3245624924"/>
                  </a:ext>
                </a:extLst>
              </a:tr>
            </a:tbl>
          </a:graphicData>
        </a:graphic>
      </p:graphicFrame>
      <p:pic>
        <p:nvPicPr>
          <p:cNvPr id="8" name="Afbeelding 7">
            <a:extLst>
              <a:ext uri="{FF2B5EF4-FFF2-40B4-BE49-F238E27FC236}">
                <a16:creationId xmlns:a16="http://schemas.microsoft.com/office/drawing/2014/main" id="{272DB993-96F3-4002-941E-7B94050E8446}"/>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b="15198"/>
          <a:stretch/>
        </p:blipFill>
        <p:spPr>
          <a:xfrm>
            <a:off x="7714458" y="1712880"/>
            <a:ext cx="836782" cy="709602"/>
          </a:xfrm>
          <a:prstGeom prst="rect">
            <a:avLst/>
          </a:prstGeom>
        </p:spPr>
      </p:pic>
      <p:pic>
        <p:nvPicPr>
          <p:cNvPr id="9" name="Afbeelding 8">
            <a:extLst>
              <a:ext uri="{FF2B5EF4-FFF2-40B4-BE49-F238E27FC236}">
                <a16:creationId xmlns:a16="http://schemas.microsoft.com/office/drawing/2014/main" id="{D97B8CFA-CDB8-40FD-96FE-27726BF102A7}"/>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b="16112"/>
          <a:stretch/>
        </p:blipFill>
        <p:spPr>
          <a:xfrm>
            <a:off x="896515" y="1736252"/>
            <a:ext cx="836782" cy="701959"/>
          </a:xfrm>
          <a:prstGeom prst="rect">
            <a:avLst/>
          </a:prstGeom>
        </p:spPr>
      </p:pic>
      <p:sp>
        <p:nvSpPr>
          <p:cNvPr id="10" name="Tijdelijke aanduiding voor inhoud 5">
            <a:extLst>
              <a:ext uri="{FF2B5EF4-FFF2-40B4-BE49-F238E27FC236}">
                <a16:creationId xmlns:a16="http://schemas.microsoft.com/office/drawing/2014/main" id="{60253159-9685-4938-B8A7-8D90D4ABB2F1}"/>
              </a:ext>
            </a:extLst>
          </p:cNvPr>
          <p:cNvSpPr txBox="1">
            <a:spLocks/>
          </p:cNvSpPr>
          <p:nvPr/>
        </p:nvSpPr>
        <p:spPr bwMode="auto">
          <a:xfrm>
            <a:off x="8733347" y="4128719"/>
            <a:ext cx="2562138" cy="203280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1" fontAlgn="base" hangingPunct="1">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charset="0"/>
              <a:buNone/>
            </a:pPr>
            <a:r>
              <a:rPr lang="nl-NL" sz="1200" b="1" dirty="0">
                <a:solidFill>
                  <a:srgbClr val="000644"/>
                </a:solidFill>
                <a:latin typeface="Arial" panose="020B0604020202020204" pitchFamily="34" charset="0"/>
                <a:cs typeface="Arial" panose="020B0604020202020204" pitchFamily="34" charset="0"/>
              </a:rPr>
              <a:t>IBS Toetsing</a:t>
            </a:r>
          </a:p>
          <a:p>
            <a:pPr>
              <a:buFont typeface="Wingdings" panose="05000000000000000000" pitchFamily="2" charset="2"/>
              <a:buChar char="ü"/>
            </a:pPr>
            <a:r>
              <a:rPr lang="nl-NL" sz="1200" dirty="0">
                <a:latin typeface="Arial" panose="020B0604020202020204" pitchFamily="34" charset="0"/>
                <a:cs typeface="Arial" panose="020B0604020202020204" pitchFamily="34" charset="0"/>
              </a:rPr>
              <a:t> Kennistoets</a:t>
            </a:r>
          </a:p>
          <a:p>
            <a:pPr>
              <a:buFont typeface="Wingdings" panose="05000000000000000000" pitchFamily="2" charset="2"/>
              <a:buChar char="ü"/>
            </a:pPr>
            <a:r>
              <a:rPr lang="nl-NL" sz="1200" dirty="0">
                <a:latin typeface="Arial" panose="020B0604020202020204" pitchFamily="34" charset="0"/>
                <a:cs typeface="Arial" panose="020B0604020202020204" pitchFamily="34" charset="0"/>
              </a:rPr>
              <a:t> Plan van aanpak</a:t>
            </a:r>
          </a:p>
          <a:p>
            <a:pPr>
              <a:buFont typeface="Wingdings" panose="05000000000000000000" pitchFamily="2" charset="2"/>
              <a:buChar char="q"/>
            </a:pPr>
            <a:r>
              <a:rPr lang="nl-NL" sz="1200" dirty="0">
                <a:solidFill>
                  <a:schemeClr val="bg1">
                    <a:lumMod val="85000"/>
                  </a:schemeClr>
                </a:solidFill>
                <a:latin typeface="Arial" panose="020B0604020202020204" pitchFamily="34" charset="0"/>
                <a:cs typeface="Arial" panose="020B0604020202020204" pitchFamily="34" charset="0"/>
              </a:rPr>
              <a:t> Presentatie</a:t>
            </a:r>
          </a:p>
        </p:txBody>
      </p:sp>
      <p:pic>
        <p:nvPicPr>
          <p:cNvPr id="11" name="Afbeelding 10">
            <a:extLst>
              <a:ext uri="{FF2B5EF4-FFF2-40B4-BE49-F238E27FC236}">
                <a16:creationId xmlns:a16="http://schemas.microsoft.com/office/drawing/2014/main" id="{A72F2EFB-702C-4409-A49D-663AAFCEF819}"/>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b="15580"/>
          <a:stretch/>
        </p:blipFill>
        <p:spPr>
          <a:xfrm>
            <a:off x="7714458" y="4128719"/>
            <a:ext cx="840560" cy="709602"/>
          </a:xfrm>
          <a:prstGeom prst="rect">
            <a:avLst/>
          </a:prstGeom>
        </p:spPr>
      </p:pic>
    </p:spTree>
    <p:extLst>
      <p:ext uri="{BB962C8B-B14F-4D97-AF65-F5344CB8AC3E}">
        <p14:creationId xmlns:p14="http://schemas.microsoft.com/office/powerpoint/2010/main" val="2859079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a:t>Programma</a:t>
            </a:r>
          </a:p>
        </p:txBody>
      </p:sp>
      <p:sp>
        <p:nvSpPr>
          <p:cNvPr id="4" name="Tijdelijke aanduiding voor inhoud 2"/>
          <p:cNvSpPr>
            <a:spLocks noGrp="1"/>
          </p:cNvSpPr>
          <p:nvPr>
            <p:ph idx="1"/>
          </p:nvPr>
        </p:nvSpPr>
        <p:spPr/>
        <p:txBody>
          <a:bodyPr>
            <a:normAutofit/>
          </a:bodyPr>
          <a:lstStyle/>
          <a:p>
            <a:pPr marL="0" lvl="1" indent="0" eaLnBrk="1" hangingPunct="1">
              <a:spcBef>
                <a:spcPts val="1000"/>
              </a:spcBef>
              <a:buNone/>
            </a:pPr>
            <a:endParaRPr lang="nl-NL" sz="2200" dirty="0">
              <a:solidFill>
                <a:srgbClr val="20382B"/>
              </a:solidFill>
              <a:latin typeface="+mj-lt"/>
            </a:endParaRPr>
          </a:p>
          <a:p>
            <a:pPr marL="228600" lvl="1" eaLnBrk="1" hangingPunct="1">
              <a:spcBef>
                <a:spcPts val="1000"/>
              </a:spcBef>
            </a:pPr>
            <a:endParaRPr lang="nl-NL" sz="2200" dirty="0">
              <a:solidFill>
                <a:srgbClr val="20382B"/>
              </a:solidFill>
              <a:latin typeface="+mj-lt"/>
            </a:endParaRPr>
          </a:p>
          <a:p>
            <a:pPr eaLnBrk="1" hangingPunct="1"/>
            <a:endParaRPr lang="nl-NL" sz="2200" dirty="0">
              <a:latin typeface="+mj-lt"/>
            </a:endParaRPr>
          </a:p>
        </p:txBody>
      </p:sp>
      <p:sp>
        <p:nvSpPr>
          <p:cNvPr id="8" name="Tijdelijke aanduiding voor inhoud 2"/>
          <p:cNvSpPr txBox="1">
            <a:spLocks/>
          </p:cNvSpPr>
          <p:nvPr/>
        </p:nvSpPr>
        <p:spPr bwMode="auto">
          <a:xfrm>
            <a:off x="838200" y="1690688"/>
            <a:ext cx="10935789"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1" fontAlgn="base" hangingPunct="1">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lvl="1">
              <a:spcBef>
                <a:spcPts val="1000"/>
              </a:spcBef>
            </a:pPr>
            <a:r>
              <a:rPr lang="nl-NL" dirty="0">
                <a:latin typeface="+mj-lt"/>
              </a:rPr>
              <a:t>Vorige week </a:t>
            </a:r>
            <a:endParaRPr lang="nl-NL" dirty="0"/>
          </a:p>
          <a:p>
            <a:pPr marL="228600" lvl="1">
              <a:spcBef>
                <a:spcPts val="1000"/>
              </a:spcBef>
            </a:pPr>
            <a:r>
              <a:rPr lang="nl-NL" dirty="0">
                <a:latin typeface="+mj-lt"/>
                <a:cs typeface="Calibri Light"/>
              </a:rPr>
              <a:t>Verwerkingsopdracht</a:t>
            </a:r>
            <a:endParaRPr lang="nl-NL" sz="2400" dirty="0">
              <a:latin typeface="+mj-lt"/>
              <a:cs typeface="Calibri Light"/>
            </a:endParaRPr>
          </a:p>
          <a:p>
            <a:pPr marL="0" lvl="1" indent="0">
              <a:spcBef>
                <a:spcPts val="1000"/>
              </a:spcBef>
              <a:buFont typeface="Arial" charset="0"/>
              <a:buNone/>
            </a:pPr>
            <a:endParaRPr lang="nl-NL" dirty="0">
              <a:latin typeface="+mj-lt"/>
            </a:endParaRPr>
          </a:p>
          <a:p>
            <a:pPr marL="228600" lvl="1">
              <a:spcBef>
                <a:spcPts val="1000"/>
              </a:spcBef>
              <a:buFont typeface="Arial" charset="0"/>
              <a:buNone/>
            </a:pPr>
            <a:r>
              <a:rPr lang="nl-NL" b="1" dirty="0">
                <a:latin typeface="+mj-lt"/>
              </a:rPr>
              <a:t>Doelstellingen:</a:t>
            </a:r>
          </a:p>
          <a:p>
            <a:pPr marL="0" lvl="1" indent="0">
              <a:spcBef>
                <a:spcPts val="1000"/>
              </a:spcBef>
              <a:buNone/>
            </a:pPr>
            <a:r>
              <a:rPr lang="nl-NL" dirty="0">
                <a:latin typeface="+mj-lt"/>
              </a:rPr>
              <a:t>Na deze les kunnen jullie een kostenoverzicht in Excel maken waarbij:</a:t>
            </a:r>
            <a:endParaRPr lang="nl-NL" dirty="0">
              <a:latin typeface="+mj-lt"/>
              <a:cs typeface="Calibri Light" panose="020F0302020204030204"/>
            </a:endParaRPr>
          </a:p>
          <a:p>
            <a:pPr marL="685800" lvl="2">
              <a:spcBef>
                <a:spcPts val="1000"/>
              </a:spcBef>
            </a:pPr>
            <a:r>
              <a:rPr lang="nl-NL" sz="2400" dirty="0">
                <a:latin typeface="+mj-lt"/>
              </a:rPr>
              <a:t>Onderscheid is gemaakt in verschillende kostensoorten</a:t>
            </a:r>
            <a:endParaRPr lang="nl-NL" sz="2400" dirty="0">
              <a:latin typeface="+mj-lt"/>
              <a:cs typeface="Calibri Light" panose="020F0302020204030204"/>
            </a:endParaRPr>
          </a:p>
          <a:p>
            <a:pPr marL="685800" lvl="2">
              <a:spcBef>
                <a:spcPts val="1000"/>
              </a:spcBef>
            </a:pPr>
            <a:r>
              <a:rPr lang="nl-NL" sz="2400" dirty="0">
                <a:latin typeface="+mj-lt"/>
              </a:rPr>
              <a:t>Er is aangegeven of de kosten vaste- of variabele kosten zijn.</a:t>
            </a:r>
            <a:endParaRPr lang="nl-NL" sz="2400" dirty="0">
              <a:latin typeface="+mj-lt"/>
              <a:cs typeface="Calibri Light" panose="020F0302020204030204"/>
            </a:endParaRPr>
          </a:p>
          <a:p>
            <a:pPr marL="457200" lvl="2" indent="0">
              <a:spcBef>
                <a:spcPts val="1000"/>
              </a:spcBef>
              <a:buNone/>
            </a:pPr>
            <a:endParaRPr lang="nl-NL" sz="2400" dirty="0">
              <a:latin typeface="+mj-lt"/>
              <a:cs typeface="Calibri Light" panose="020F0302020204030204"/>
            </a:endParaRPr>
          </a:p>
          <a:p>
            <a:pPr marL="0" lvl="1" indent="0">
              <a:spcBef>
                <a:spcPts val="1000"/>
              </a:spcBef>
              <a:buFont typeface="Arial" charset="0"/>
              <a:buNone/>
            </a:pPr>
            <a:endParaRPr lang="nl-NL" dirty="0">
              <a:latin typeface="+mj-lt"/>
            </a:endParaRPr>
          </a:p>
          <a:p>
            <a:pPr marL="228600" lvl="1">
              <a:spcBef>
                <a:spcPts val="1000"/>
              </a:spcBef>
            </a:pPr>
            <a:endParaRPr lang="nl-NL" dirty="0">
              <a:solidFill>
                <a:srgbClr val="20382B"/>
              </a:solidFill>
              <a:latin typeface="+mj-lt"/>
            </a:endParaRPr>
          </a:p>
          <a:p>
            <a:pPr marL="228600" lvl="1">
              <a:spcBef>
                <a:spcPts val="1000"/>
              </a:spcBef>
            </a:pPr>
            <a:endParaRPr lang="nl-NL" dirty="0">
              <a:solidFill>
                <a:srgbClr val="20382B"/>
              </a:solidFill>
              <a:latin typeface="+mj-lt"/>
            </a:endParaRPr>
          </a:p>
          <a:p>
            <a:pPr marL="228600" lvl="1">
              <a:spcBef>
                <a:spcPts val="1000"/>
              </a:spcBef>
            </a:pPr>
            <a:endParaRPr lang="nl-NL" dirty="0">
              <a:solidFill>
                <a:srgbClr val="20382B"/>
              </a:solidFill>
              <a:latin typeface="+mj-lt"/>
            </a:endParaRPr>
          </a:p>
          <a:p>
            <a:pPr marL="228600" lvl="1">
              <a:spcBef>
                <a:spcPts val="1000"/>
              </a:spcBef>
            </a:pPr>
            <a:endParaRPr lang="nl-NL" dirty="0">
              <a:solidFill>
                <a:srgbClr val="20382B"/>
              </a:solidFill>
              <a:latin typeface="+mj-lt"/>
            </a:endParaRPr>
          </a:p>
          <a:p>
            <a:pPr marL="228600" lvl="1">
              <a:spcBef>
                <a:spcPts val="1000"/>
              </a:spcBef>
            </a:pPr>
            <a:endParaRPr lang="nl-NL" dirty="0">
              <a:solidFill>
                <a:srgbClr val="20382B"/>
              </a:solidFill>
              <a:latin typeface="+mj-lt"/>
            </a:endParaRPr>
          </a:p>
          <a:p>
            <a:pPr marL="228600" lvl="1">
              <a:spcBef>
                <a:spcPts val="1000"/>
              </a:spcBef>
            </a:pPr>
            <a:endParaRPr lang="nl-NL" dirty="0">
              <a:solidFill>
                <a:srgbClr val="20382B"/>
              </a:solidFill>
              <a:latin typeface="+mj-lt"/>
            </a:endParaRPr>
          </a:p>
          <a:p>
            <a:endParaRPr lang="nl-NL" sz="2400" dirty="0">
              <a:latin typeface="+mj-lt"/>
            </a:endParaRPr>
          </a:p>
        </p:txBody>
      </p:sp>
    </p:spTree>
    <p:extLst>
      <p:ext uri="{BB962C8B-B14F-4D97-AF65-F5344CB8AC3E}">
        <p14:creationId xmlns:p14="http://schemas.microsoft.com/office/powerpoint/2010/main" val="22138011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Vorige week</a:t>
            </a:r>
          </a:p>
        </p:txBody>
      </p:sp>
      <p:sp>
        <p:nvSpPr>
          <p:cNvPr id="3" name="Tijdelijke aanduiding voor inhoud 2"/>
          <p:cNvSpPr>
            <a:spLocks noGrp="1"/>
          </p:cNvSpPr>
          <p:nvPr>
            <p:ph idx="1"/>
          </p:nvPr>
        </p:nvSpPr>
        <p:spPr>
          <a:xfrm>
            <a:off x="838200" y="1503443"/>
            <a:ext cx="10515600" cy="585853"/>
          </a:xfrm>
        </p:spPr>
        <p:txBody>
          <a:bodyPr vert="horz" lIns="91440" tIns="45720" rIns="91440" bIns="45720" rtlCol="0" anchor="t">
            <a:noAutofit/>
          </a:bodyPr>
          <a:lstStyle/>
          <a:p>
            <a:pPr marL="0" indent="0">
              <a:buNone/>
            </a:pPr>
            <a:r>
              <a:rPr lang="nl-NL" dirty="0"/>
              <a:t>1. Benoem verschillende kostensoorten. </a:t>
            </a:r>
          </a:p>
          <a:p>
            <a:pPr marL="0" indent="0">
              <a:buNone/>
            </a:pPr>
            <a:r>
              <a:rPr lang="nl-NL" sz="3200" dirty="0"/>
              <a:t> </a:t>
            </a:r>
          </a:p>
          <a:p>
            <a:pPr marL="0" indent="0">
              <a:buNone/>
            </a:pPr>
            <a:endParaRPr lang="nl-NL" sz="3200" dirty="0"/>
          </a:p>
          <a:p>
            <a:pPr marL="0" indent="0">
              <a:buNone/>
            </a:pPr>
            <a:endParaRPr lang="nl-NL" sz="3200" dirty="0"/>
          </a:p>
          <a:p>
            <a:pPr marL="0" indent="0">
              <a:buNone/>
            </a:pPr>
            <a:endParaRPr lang="nl-NL" sz="3200" dirty="0"/>
          </a:p>
        </p:txBody>
      </p:sp>
      <p:sp>
        <p:nvSpPr>
          <p:cNvPr id="7" name="Tijdelijke aanduiding voor inhoud 2"/>
          <p:cNvSpPr txBox="1">
            <a:spLocks/>
          </p:cNvSpPr>
          <p:nvPr/>
        </p:nvSpPr>
        <p:spPr bwMode="auto">
          <a:xfrm>
            <a:off x="838200" y="2470546"/>
            <a:ext cx="11085809" cy="64325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1" fontAlgn="base" hangingPunct="1">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nl-NL" dirty="0"/>
              <a:t>2. Wat is het verschil tussen vaste (constante) en variabele kosten?</a:t>
            </a:r>
          </a:p>
          <a:p>
            <a:pPr marL="0" indent="0">
              <a:buFont typeface="Arial" charset="0"/>
              <a:buNone/>
            </a:pPr>
            <a:endParaRPr lang="nl-NL" dirty="0"/>
          </a:p>
        </p:txBody>
      </p:sp>
    </p:spTree>
    <p:extLst>
      <p:ext uri="{BB962C8B-B14F-4D97-AF65-F5344CB8AC3E}">
        <p14:creationId xmlns:p14="http://schemas.microsoft.com/office/powerpoint/2010/main" val="1625894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41985" y="591374"/>
            <a:ext cx="10108030" cy="1908545"/>
          </a:xfrm>
        </p:spPr>
        <p:txBody>
          <a:bodyPr anchor="t">
            <a:normAutofit/>
          </a:bodyPr>
          <a:lstStyle/>
          <a:p>
            <a:r>
              <a:rPr lang="nl-NL" b="1" dirty="0"/>
              <a:t>Financiën - </a:t>
            </a:r>
            <a:r>
              <a:rPr lang="nl-NL" b="1" dirty="0">
                <a:solidFill>
                  <a:srgbClr val="0070C0"/>
                </a:solidFill>
              </a:rPr>
              <a:t>Mijn leefomgeving</a:t>
            </a:r>
            <a:endParaRPr lang="nl-NL" sz="4400" dirty="0">
              <a:solidFill>
                <a:srgbClr val="0070C0"/>
              </a:solidFill>
            </a:endParaRPr>
          </a:p>
        </p:txBody>
      </p:sp>
      <p:pic>
        <p:nvPicPr>
          <p:cNvPr id="9" name="Afbeelding 8">
            <a:extLst>
              <a:ext uri="{FF2B5EF4-FFF2-40B4-BE49-F238E27FC236}">
                <a16:creationId xmlns:a16="http://schemas.microsoft.com/office/drawing/2014/main" id="{68CAF31F-C711-4230-AE7C-778FACDBAEE6}"/>
              </a:ext>
            </a:extLst>
          </p:cNvPr>
          <p:cNvPicPr>
            <a:picLocks noChangeAspect="1"/>
          </p:cNvPicPr>
          <p:nvPr/>
        </p:nvPicPr>
        <p:blipFill>
          <a:blip r:embed="rId2"/>
          <a:stretch>
            <a:fillRect/>
          </a:stretch>
        </p:blipFill>
        <p:spPr>
          <a:xfrm>
            <a:off x="1041985" y="1604013"/>
            <a:ext cx="4639677" cy="456638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graphicFrame>
        <p:nvGraphicFramePr>
          <p:cNvPr id="7" name="Tabel 6">
            <a:extLst>
              <a:ext uri="{FF2B5EF4-FFF2-40B4-BE49-F238E27FC236}">
                <a16:creationId xmlns:a16="http://schemas.microsoft.com/office/drawing/2014/main" id="{D7B587BD-5020-447B-BBE5-2EF2E71D66B2}"/>
              </a:ext>
            </a:extLst>
          </p:cNvPr>
          <p:cNvGraphicFramePr>
            <a:graphicFrameLocks noGrp="1"/>
          </p:cNvGraphicFramePr>
          <p:nvPr>
            <p:extLst>
              <p:ext uri="{D42A27DB-BD31-4B8C-83A1-F6EECF244321}">
                <p14:modId xmlns:p14="http://schemas.microsoft.com/office/powerpoint/2010/main" val="769292135"/>
              </p:ext>
            </p:extLst>
          </p:nvPr>
        </p:nvGraphicFramePr>
        <p:xfrm>
          <a:off x="2333626" y="3462176"/>
          <a:ext cx="8816389" cy="1791811"/>
        </p:xfrm>
        <a:graphic>
          <a:graphicData uri="http://schemas.openxmlformats.org/drawingml/2006/table">
            <a:tbl>
              <a:tblPr/>
              <a:tblGrid>
                <a:gridCol w="945372">
                  <a:extLst>
                    <a:ext uri="{9D8B030D-6E8A-4147-A177-3AD203B41FA5}">
                      <a16:colId xmlns:a16="http://schemas.microsoft.com/office/drawing/2014/main" val="3904190083"/>
                    </a:ext>
                  </a:extLst>
                </a:gridCol>
                <a:gridCol w="4147927">
                  <a:extLst>
                    <a:ext uri="{9D8B030D-6E8A-4147-A177-3AD203B41FA5}">
                      <a16:colId xmlns:a16="http://schemas.microsoft.com/office/drawing/2014/main" val="4096410002"/>
                    </a:ext>
                  </a:extLst>
                </a:gridCol>
                <a:gridCol w="881178">
                  <a:extLst>
                    <a:ext uri="{9D8B030D-6E8A-4147-A177-3AD203B41FA5}">
                      <a16:colId xmlns:a16="http://schemas.microsoft.com/office/drawing/2014/main" val="840861402"/>
                    </a:ext>
                  </a:extLst>
                </a:gridCol>
                <a:gridCol w="378306">
                  <a:extLst>
                    <a:ext uri="{9D8B030D-6E8A-4147-A177-3AD203B41FA5}">
                      <a16:colId xmlns:a16="http://schemas.microsoft.com/office/drawing/2014/main" val="279071349"/>
                    </a:ext>
                  </a:extLst>
                </a:gridCol>
                <a:gridCol w="415214">
                  <a:extLst>
                    <a:ext uri="{9D8B030D-6E8A-4147-A177-3AD203B41FA5}">
                      <a16:colId xmlns:a16="http://schemas.microsoft.com/office/drawing/2014/main" val="2253071234"/>
                    </a:ext>
                  </a:extLst>
                </a:gridCol>
                <a:gridCol w="512098">
                  <a:extLst>
                    <a:ext uri="{9D8B030D-6E8A-4147-A177-3AD203B41FA5}">
                      <a16:colId xmlns:a16="http://schemas.microsoft.com/office/drawing/2014/main" val="958352928"/>
                    </a:ext>
                  </a:extLst>
                </a:gridCol>
                <a:gridCol w="512098">
                  <a:extLst>
                    <a:ext uri="{9D8B030D-6E8A-4147-A177-3AD203B41FA5}">
                      <a16:colId xmlns:a16="http://schemas.microsoft.com/office/drawing/2014/main" val="3037784881"/>
                    </a:ext>
                  </a:extLst>
                </a:gridCol>
                <a:gridCol w="512098">
                  <a:extLst>
                    <a:ext uri="{9D8B030D-6E8A-4147-A177-3AD203B41FA5}">
                      <a16:colId xmlns:a16="http://schemas.microsoft.com/office/drawing/2014/main" val="2707380154"/>
                    </a:ext>
                  </a:extLst>
                </a:gridCol>
                <a:gridCol w="512098">
                  <a:extLst>
                    <a:ext uri="{9D8B030D-6E8A-4147-A177-3AD203B41FA5}">
                      <a16:colId xmlns:a16="http://schemas.microsoft.com/office/drawing/2014/main" val="633140320"/>
                    </a:ext>
                  </a:extLst>
                </a:gridCol>
              </a:tblGrid>
              <a:tr h="1238118">
                <a:tc rowSpan="2">
                  <a:txBody>
                    <a:bodyPr/>
                    <a:lstStyle/>
                    <a:p>
                      <a:pPr algn="ctr" rtl="0" fontAlgn="base"/>
                      <a:r>
                        <a:rPr lang="nl-NL" sz="1100" b="1" i="0" cap="all" dirty="0">
                          <a:effectLst/>
                          <a:latin typeface="Arial" panose="020B0604020202020204" pitchFamily="34" charset="0"/>
                        </a:rPr>
                        <a:t>10</a:t>
                      </a:r>
                      <a:r>
                        <a:rPr lang="nl-NL" sz="1100" b="0" i="0" dirty="0">
                          <a:effectLst/>
                          <a:latin typeface="Arial" panose="020B0604020202020204" pitchFamily="34" charset="0"/>
                        </a:rPr>
                        <a:t> </a:t>
                      </a:r>
                      <a:endParaRPr lang="nl-NL" sz="2800" b="0" i="0" dirty="0">
                        <a:effectLst/>
                      </a:endParaRPr>
                    </a:p>
                    <a:p>
                      <a:pPr algn="ctr" rtl="0" fontAlgn="base"/>
                      <a:r>
                        <a:rPr lang="nl-NL" sz="1050" b="0" i="1" cap="all" dirty="0">
                          <a:effectLst/>
                          <a:latin typeface="Arial" panose="020B0604020202020204" pitchFamily="34" charset="0"/>
                        </a:rPr>
                        <a:t>10 PUNTEN</a:t>
                      </a:r>
                      <a:r>
                        <a:rPr lang="nl-NL" sz="1050" b="0" i="0" dirty="0">
                          <a:effectLst/>
                          <a:latin typeface="Arial" panose="020B0604020202020204" pitchFamily="34" charset="0"/>
                        </a:rPr>
                        <a:t> </a:t>
                      </a:r>
                      <a:endParaRPr lang="nl-NL" sz="2800" b="0" i="0" dirty="0">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algn="l" rtl="0" fontAlgn="base"/>
                      <a:r>
                        <a:rPr lang="nl-NL" sz="1200" b="1" i="0" dirty="0">
                          <a:effectLst/>
                          <a:latin typeface="Arial" panose="020B0604020202020204" pitchFamily="34" charset="0"/>
                        </a:rPr>
                        <a:t>Kosten-baten overzicht</a:t>
                      </a:r>
                      <a:r>
                        <a:rPr lang="nl-NL" sz="1200" b="0" i="0" dirty="0">
                          <a:effectLst/>
                          <a:latin typeface="Arial" panose="020B0604020202020204" pitchFamily="34" charset="0"/>
                        </a:rPr>
                        <a:t> </a:t>
                      </a:r>
                      <a:endParaRPr lang="nl-NL" sz="2800" b="0" i="0" dirty="0">
                        <a:effectLst/>
                      </a:endParaRPr>
                    </a:p>
                    <a:p>
                      <a:pPr algn="l" rtl="0" fontAlgn="base"/>
                      <a:r>
                        <a:rPr lang="nl-NL" sz="1100" b="0" i="0" dirty="0">
                          <a:effectLst/>
                          <a:latin typeface="Arial" panose="020B0604020202020204" pitchFamily="34" charset="0"/>
                        </a:rPr>
                        <a:t>De groep heeft een complete en kloppende kostenbegroting gemaakt. Hierin worden de volgende onderdelen vermeld: </a:t>
                      </a:r>
                      <a:endParaRPr lang="nl-NL" sz="2800" b="0" i="0" dirty="0">
                        <a:effectLst/>
                      </a:endParaRPr>
                    </a:p>
                    <a:p>
                      <a:pPr algn="l" rtl="0" fontAlgn="base">
                        <a:buFont typeface="Arial" panose="020B0604020202020204" pitchFamily="34" charset="0"/>
                        <a:buChar char="•"/>
                      </a:pPr>
                      <a:r>
                        <a:rPr lang="nl-NL" sz="1100" b="0" i="0" dirty="0">
                          <a:effectLst/>
                          <a:latin typeface="Arial" panose="020B0604020202020204" pitchFamily="34" charset="0"/>
                        </a:rPr>
                        <a:t>Kostensoort </a:t>
                      </a:r>
                    </a:p>
                    <a:p>
                      <a:pPr algn="l" rtl="0" fontAlgn="base">
                        <a:buFont typeface="Arial" panose="020B0604020202020204" pitchFamily="34" charset="0"/>
                        <a:buChar char="•"/>
                      </a:pPr>
                      <a:r>
                        <a:rPr lang="nl-NL" sz="1100" b="0" i="0" dirty="0">
                          <a:effectLst/>
                          <a:latin typeface="Arial" panose="020B0604020202020204" pitchFamily="34" charset="0"/>
                        </a:rPr>
                        <a:t>Constante en variabele kosten </a:t>
                      </a:r>
                    </a:p>
                    <a:p>
                      <a:pPr algn="l" rtl="0" fontAlgn="base">
                        <a:buFont typeface="Arial" panose="020B0604020202020204" pitchFamily="34" charset="0"/>
                        <a:buChar char="•"/>
                      </a:pPr>
                      <a:r>
                        <a:rPr lang="nl-NL" sz="1100" b="0" i="0" dirty="0">
                          <a:effectLst/>
                          <a:latin typeface="Arial" panose="020B0604020202020204" pitchFamily="34" charset="0"/>
                        </a:rPr>
                        <a:t>Inkoopfactuurprijs (incl. btw) </a:t>
                      </a:r>
                    </a:p>
                    <a:p>
                      <a:pPr algn="l" rtl="0" fontAlgn="base">
                        <a:buFont typeface="Arial" panose="020B0604020202020204" pitchFamily="34" charset="0"/>
                        <a:buChar char="•"/>
                      </a:pPr>
                      <a:r>
                        <a:rPr lang="nl-NL" sz="1100" b="0" i="0" dirty="0">
                          <a:effectLst/>
                          <a:latin typeface="Arial" panose="020B0604020202020204" pitchFamily="34" charset="0"/>
                        </a:rPr>
                        <a:t>Inkoopprijs (excl. btw) </a:t>
                      </a:r>
                    </a:p>
                    <a:p>
                      <a:pPr algn="l" rtl="0" fontAlgn="base">
                        <a:buFont typeface="Arial" panose="020B0604020202020204" pitchFamily="34" charset="0"/>
                        <a:buChar char="•"/>
                      </a:pPr>
                      <a:r>
                        <a:rPr lang="nl-NL" sz="1100" b="0" i="0" dirty="0">
                          <a:effectLst/>
                          <a:latin typeface="Arial" panose="020B0604020202020204" pitchFamily="34" charset="0"/>
                        </a:rPr>
                        <a:t>Btw-tarief </a:t>
                      </a:r>
                    </a:p>
                    <a:p>
                      <a:pPr algn="l" rtl="0" fontAlgn="base">
                        <a:buFont typeface="Arial" panose="020B0604020202020204" pitchFamily="34" charset="0"/>
                        <a:buChar char="•"/>
                      </a:pPr>
                      <a:r>
                        <a:rPr lang="nl-NL" sz="1100" b="0" i="0" dirty="0">
                          <a:effectLst/>
                          <a:latin typeface="Arial" panose="020B0604020202020204" pitchFamily="34" charset="0"/>
                        </a:rPr>
                        <a:t>Btw-bedrag </a:t>
                      </a:r>
                    </a:p>
                    <a:p>
                      <a:pPr algn="l" rtl="0" fontAlgn="base">
                        <a:buFont typeface="Arial" panose="020B0604020202020204" pitchFamily="34" charset="0"/>
                        <a:buChar char="•"/>
                      </a:pPr>
                      <a:r>
                        <a:rPr lang="nl-NL" sz="1100" b="0" i="0" dirty="0">
                          <a:effectLst/>
                          <a:latin typeface="Arial" panose="020B0604020202020204" pitchFamily="34" charset="0"/>
                        </a:rPr>
                        <a:t>Totaalbedrag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base"/>
                      <a:r>
                        <a:rPr lang="nl-NL" sz="1200" b="0" i="0" dirty="0">
                          <a:effectLst/>
                          <a:latin typeface="Arial" panose="020B0604020202020204" pitchFamily="34" charset="0"/>
                        </a:rPr>
                        <a:t>Score </a:t>
                      </a:r>
                      <a:endParaRPr lang="nl-NL" sz="2800" b="0" i="0" dirty="0">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ase"/>
                      <a:r>
                        <a:rPr lang="nl-NL" sz="1200" b="0" i="0" dirty="0">
                          <a:effectLst/>
                          <a:latin typeface="Arial" panose="020B0604020202020204" pitchFamily="34" charset="0"/>
                        </a:rPr>
                        <a:t>0 </a:t>
                      </a:r>
                      <a:endParaRPr lang="nl-NL" sz="2800" b="0" i="0" dirty="0">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ase"/>
                      <a:r>
                        <a:rPr lang="nl-NL" sz="1200" b="0" i="0" dirty="0">
                          <a:effectLst/>
                          <a:latin typeface="Arial" panose="020B0604020202020204" pitchFamily="34" charset="0"/>
                        </a:rPr>
                        <a:t>1 </a:t>
                      </a:r>
                      <a:endParaRPr lang="nl-NL" sz="2800" b="0" i="0" dirty="0">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ase"/>
                      <a:r>
                        <a:rPr lang="nl-NL" sz="1200" b="0" i="0" dirty="0">
                          <a:effectLst/>
                          <a:latin typeface="Arial" panose="020B0604020202020204" pitchFamily="34" charset="0"/>
                        </a:rPr>
                        <a:t>2 </a:t>
                      </a:r>
                      <a:endParaRPr lang="nl-NL" sz="2800" b="0" i="0" dirty="0">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ase"/>
                      <a:r>
                        <a:rPr lang="nl-NL" sz="1200" b="0" i="0" dirty="0">
                          <a:effectLst/>
                          <a:latin typeface="Arial" panose="020B0604020202020204" pitchFamily="34" charset="0"/>
                        </a:rPr>
                        <a:t>3 </a:t>
                      </a:r>
                      <a:endParaRPr lang="nl-NL" sz="2800" b="0" i="0" dirty="0">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ase"/>
                      <a:r>
                        <a:rPr lang="nl-NL" sz="1200" b="0" i="0" dirty="0">
                          <a:effectLst/>
                          <a:latin typeface="Arial" panose="020B0604020202020204" pitchFamily="34" charset="0"/>
                        </a:rPr>
                        <a:t>4 </a:t>
                      </a:r>
                      <a:endParaRPr lang="nl-NL" sz="2800" b="0" i="0" dirty="0">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ase"/>
                      <a:r>
                        <a:rPr lang="nl-NL" sz="1200" b="0" i="0" dirty="0">
                          <a:effectLst/>
                          <a:latin typeface="Arial" panose="020B0604020202020204" pitchFamily="34" charset="0"/>
                        </a:rPr>
                        <a:t>5 </a:t>
                      </a:r>
                      <a:endParaRPr lang="nl-NL" sz="2800" b="0" i="0" dirty="0">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97345722"/>
                  </a:ext>
                </a:extLst>
              </a:tr>
              <a:tr h="553693">
                <a:tc vMerge="1">
                  <a:txBody>
                    <a:bodyPr/>
                    <a:lstStyle/>
                    <a:p>
                      <a:endParaRPr lang="nl-NL"/>
                    </a:p>
                  </a:txBody>
                  <a:tcPr/>
                </a:tc>
                <a:tc vMerge="1">
                  <a:txBody>
                    <a:bodyPr/>
                    <a:lstStyle/>
                    <a:p>
                      <a:endParaRPr lang="nl-NL"/>
                    </a:p>
                  </a:txBody>
                  <a:tcPr/>
                </a:tc>
                <a:tc>
                  <a:txBody>
                    <a:bodyPr/>
                    <a:lstStyle/>
                    <a:p>
                      <a:pPr algn="ctr" rtl="0" fontAlgn="base"/>
                      <a:r>
                        <a:rPr lang="nl-NL" sz="1200" b="0" i="0">
                          <a:effectLst/>
                          <a:latin typeface="Arial" panose="020B0604020202020204" pitchFamily="34" charset="0"/>
                        </a:rPr>
                        <a:t>Punten </a:t>
                      </a:r>
                      <a:endParaRPr lang="nl-NL" sz="2800" b="0" i="0">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ase"/>
                      <a:r>
                        <a:rPr lang="nl-NL" sz="1200" b="1" i="0">
                          <a:effectLst/>
                          <a:latin typeface="Arial" panose="020B0604020202020204" pitchFamily="34" charset="0"/>
                        </a:rPr>
                        <a:t>0</a:t>
                      </a:r>
                      <a:r>
                        <a:rPr lang="nl-NL" sz="1200" b="0" i="0">
                          <a:effectLst/>
                          <a:latin typeface="Arial" panose="020B0604020202020204" pitchFamily="34" charset="0"/>
                        </a:rPr>
                        <a:t> </a:t>
                      </a:r>
                      <a:endParaRPr lang="nl-NL" sz="2800" b="0" i="0">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ase"/>
                      <a:r>
                        <a:rPr lang="nl-NL" sz="1200" b="1" i="0">
                          <a:effectLst/>
                          <a:latin typeface="Arial" panose="020B0604020202020204" pitchFamily="34" charset="0"/>
                        </a:rPr>
                        <a:t>2</a:t>
                      </a:r>
                      <a:r>
                        <a:rPr lang="nl-NL" sz="1200" b="0" i="0">
                          <a:effectLst/>
                          <a:latin typeface="Arial" panose="020B0604020202020204" pitchFamily="34" charset="0"/>
                        </a:rPr>
                        <a:t> </a:t>
                      </a:r>
                      <a:endParaRPr lang="nl-NL" sz="2800" b="0" i="0">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ase"/>
                      <a:r>
                        <a:rPr lang="nl-NL" sz="1200" b="1" i="0">
                          <a:effectLst/>
                          <a:latin typeface="Arial" panose="020B0604020202020204" pitchFamily="34" charset="0"/>
                        </a:rPr>
                        <a:t>4</a:t>
                      </a:r>
                      <a:r>
                        <a:rPr lang="nl-NL" sz="1200" b="0" i="0">
                          <a:effectLst/>
                          <a:latin typeface="Arial" panose="020B0604020202020204" pitchFamily="34" charset="0"/>
                        </a:rPr>
                        <a:t> </a:t>
                      </a:r>
                      <a:endParaRPr lang="nl-NL" sz="2800" b="0" i="0">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ase"/>
                      <a:r>
                        <a:rPr lang="nl-NL" sz="1200" b="1" i="0">
                          <a:effectLst/>
                          <a:latin typeface="Arial" panose="020B0604020202020204" pitchFamily="34" charset="0"/>
                        </a:rPr>
                        <a:t>6</a:t>
                      </a:r>
                      <a:r>
                        <a:rPr lang="nl-NL" sz="1200" b="0" i="0">
                          <a:effectLst/>
                          <a:latin typeface="Arial" panose="020B0604020202020204" pitchFamily="34" charset="0"/>
                        </a:rPr>
                        <a:t> </a:t>
                      </a:r>
                      <a:endParaRPr lang="nl-NL" sz="2800" b="0" i="0">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ase"/>
                      <a:r>
                        <a:rPr lang="nl-NL" sz="1200" b="1" i="0">
                          <a:effectLst/>
                          <a:latin typeface="Arial" panose="020B0604020202020204" pitchFamily="34" charset="0"/>
                        </a:rPr>
                        <a:t>8</a:t>
                      </a:r>
                      <a:r>
                        <a:rPr lang="nl-NL" sz="1200" b="0" i="0">
                          <a:effectLst/>
                          <a:latin typeface="Arial" panose="020B0604020202020204" pitchFamily="34" charset="0"/>
                        </a:rPr>
                        <a:t> </a:t>
                      </a:r>
                      <a:endParaRPr lang="nl-NL" sz="2800" b="0" i="0">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ase"/>
                      <a:r>
                        <a:rPr lang="nl-NL" sz="1200" b="1" i="0" dirty="0">
                          <a:effectLst/>
                          <a:latin typeface="Arial" panose="020B0604020202020204" pitchFamily="34" charset="0"/>
                        </a:rPr>
                        <a:t>10</a:t>
                      </a:r>
                      <a:r>
                        <a:rPr lang="nl-NL" sz="1200" b="0" i="0" dirty="0">
                          <a:effectLst/>
                          <a:latin typeface="Arial" panose="020B0604020202020204" pitchFamily="34" charset="0"/>
                        </a:rPr>
                        <a:t> </a:t>
                      </a:r>
                      <a:endParaRPr lang="nl-NL" sz="2800" b="0" i="0" dirty="0">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80912319"/>
                  </a:ext>
                </a:extLst>
              </a:tr>
            </a:tbl>
          </a:graphicData>
        </a:graphic>
      </p:graphicFrame>
    </p:spTree>
    <p:extLst>
      <p:ext uri="{BB962C8B-B14F-4D97-AF65-F5344CB8AC3E}">
        <p14:creationId xmlns:p14="http://schemas.microsoft.com/office/powerpoint/2010/main" val="3056306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41985" y="591374"/>
            <a:ext cx="10108030" cy="1908545"/>
          </a:xfrm>
        </p:spPr>
        <p:txBody>
          <a:bodyPr anchor="t">
            <a:normAutofit/>
          </a:bodyPr>
          <a:lstStyle/>
          <a:p>
            <a:r>
              <a:rPr lang="nl-NL" b="1" dirty="0"/>
              <a:t>Financiën - </a:t>
            </a:r>
            <a:r>
              <a:rPr lang="nl-NL" b="1" dirty="0">
                <a:solidFill>
                  <a:srgbClr val="0070C0"/>
                </a:solidFill>
              </a:rPr>
              <a:t>Mijn leefomgeving</a:t>
            </a:r>
            <a:endParaRPr lang="nl-NL" sz="4400" dirty="0">
              <a:solidFill>
                <a:srgbClr val="0070C0"/>
              </a:solidFill>
            </a:endParaRPr>
          </a:p>
        </p:txBody>
      </p:sp>
      <p:sp>
        <p:nvSpPr>
          <p:cNvPr id="5" name="Tekstvak 4">
            <a:extLst>
              <a:ext uri="{FF2B5EF4-FFF2-40B4-BE49-F238E27FC236}">
                <a16:creationId xmlns:a16="http://schemas.microsoft.com/office/drawing/2014/main" id="{475F61EA-50AB-4655-8D3F-9E01FC062F1B}"/>
              </a:ext>
            </a:extLst>
          </p:cNvPr>
          <p:cNvSpPr txBox="1"/>
          <p:nvPr/>
        </p:nvSpPr>
        <p:spPr>
          <a:xfrm>
            <a:off x="1041984" y="1682026"/>
            <a:ext cx="7911515" cy="4405758"/>
          </a:xfrm>
          <a:prstGeom prst="rect">
            <a:avLst/>
          </a:prstGeom>
          <a:noFill/>
        </p:spPr>
        <p:txBody>
          <a:bodyPr wrap="square">
            <a:spAutoFit/>
          </a:bodyPr>
          <a:lstStyle/>
          <a:p>
            <a:pPr algn="l" rtl="0" fontAlgn="base"/>
            <a:r>
              <a:rPr lang="nl-NL" sz="2000" b="1" i="0" dirty="0">
                <a:effectLst/>
                <a:latin typeface="Arial" panose="020B0604020202020204" pitchFamily="34" charset="0"/>
              </a:rPr>
              <a:t>Kosten-baten overzicht</a:t>
            </a:r>
            <a:r>
              <a:rPr lang="nl-NL" sz="2000" b="0" i="0" dirty="0">
                <a:effectLst/>
                <a:latin typeface="Arial" panose="020B0604020202020204" pitchFamily="34" charset="0"/>
              </a:rPr>
              <a:t> </a:t>
            </a:r>
            <a:endParaRPr lang="nl-NL" sz="4400" b="0" i="0" dirty="0">
              <a:effectLst/>
            </a:endParaRPr>
          </a:p>
          <a:p>
            <a:pPr algn="l" rtl="0" fontAlgn="base"/>
            <a:r>
              <a:rPr lang="nl-NL" sz="1800" b="0" i="0" dirty="0">
                <a:effectLst/>
                <a:latin typeface="Arial" panose="020B0604020202020204" pitchFamily="34" charset="0"/>
              </a:rPr>
              <a:t>De groep heeft een complete en kloppende kostenbegroting gemaakt. Hierin worden de volgende onderdelen vermeld:</a:t>
            </a:r>
          </a:p>
          <a:p>
            <a:pPr algn="l" rtl="0" fontAlgn="base"/>
            <a:r>
              <a:rPr lang="nl-NL" sz="1800" b="0" i="0" dirty="0">
                <a:effectLst/>
                <a:latin typeface="Arial" panose="020B0604020202020204" pitchFamily="34" charset="0"/>
              </a:rPr>
              <a:t> </a:t>
            </a:r>
            <a:endParaRPr lang="nl-NL" sz="4400" b="0" i="0" dirty="0">
              <a:effectLst/>
            </a:endParaRPr>
          </a:p>
          <a:p>
            <a:pPr algn="l" rtl="0" fontAlgn="base">
              <a:lnSpc>
                <a:spcPct val="150000"/>
              </a:lnSpc>
              <a:buFont typeface="Arial" panose="020B0604020202020204" pitchFamily="34" charset="0"/>
              <a:buChar char="•"/>
            </a:pPr>
            <a:r>
              <a:rPr lang="nl-NL" sz="2000" b="0" i="0" dirty="0">
                <a:effectLst/>
                <a:latin typeface="Arial" panose="020B0604020202020204" pitchFamily="34" charset="0"/>
              </a:rPr>
              <a:t> Kostensoort </a:t>
            </a:r>
          </a:p>
          <a:p>
            <a:pPr algn="l" rtl="0" fontAlgn="base">
              <a:lnSpc>
                <a:spcPct val="150000"/>
              </a:lnSpc>
              <a:buFont typeface="Arial" panose="020B0604020202020204" pitchFamily="34" charset="0"/>
              <a:buChar char="•"/>
            </a:pPr>
            <a:r>
              <a:rPr lang="nl-NL" sz="2000" b="0" i="0" dirty="0">
                <a:effectLst/>
                <a:latin typeface="Arial" panose="020B0604020202020204" pitchFamily="34" charset="0"/>
              </a:rPr>
              <a:t> Constante (of vaste) en variabele kosten </a:t>
            </a:r>
          </a:p>
          <a:p>
            <a:pPr algn="l" rtl="0" fontAlgn="base">
              <a:lnSpc>
                <a:spcPct val="150000"/>
              </a:lnSpc>
              <a:buFont typeface="Arial" panose="020B0604020202020204" pitchFamily="34" charset="0"/>
              <a:buChar char="•"/>
            </a:pPr>
            <a:r>
              <a:rPr lang="nl-NL" sz="2000" b="0" i="0" dirty="0">
                <a:effectLst/>
                <a:latin typeface="Arial" panose="020B0604020202020204" pitchFamily="34" charset="0"/>
              </a:rPr>
              <a:t> Inkoopfactuurprijs incl. btw</a:t>
            </a:r>
          </a:p>
          <a:p>
            <a:pPr algn="l" rtl="0" fontAlgn="base">
              <a:lnSpc>
                <a:spcPct val="150000"/>
              </a:lnSpc>
              <a:buFont typeface="Arial" panose="020B0604020202020204" pitchFamily="34" charset="0"/>
              <a:buChar char="•"/>
            </a:pPr>
            <a:r>
              <a:rPr lang="nl-NL" sz="2000" b="0" i="0" dirty="0">
                <a:effectLst/>
                <a:latin typeface="Arial" panose="020B0604020202020204" pitchFamily="34" charset="0"/>
              </a:rPr>
              <a:t> Inkoopprijs excl. btw  </a:t>
            </a:r>
          </a:p>
          <a:p>
            <a:pPr algn="l" rtl="0" fontAlgn="base">
              <a:lnSpc>
                <a:spcPct val="150000"/>
              </a:lnSpc>
              <a:buFont typeface="Arial" panose="020B0604020202020204" pitchFamily="34" charset="0"/>
              <a:buChar char="•"/>
            </a:pPr>
            <a:r>
              <a:rPr lang="nl-NL" sz="2000" b="0" i="0" dirty="0">
                <a:effectLst/>
                <a:latin typeface="Arial" panose="020B0604020202020204" pitchFamily="34" charset="0"/>
              </a:rPr>
              <a:t> Btw-tarief </a:t>
            </a:r>
          </a:p>
          <a:p>
            <a:pPr algn="l" rtl="0" fontAlgn="base">
              <a:lnSpc>
                <a:spcPct val="150000"/>
              </a:lnSpc>
              <a:buFont typeface="Arial" panose="020B0604020202020204" pitchFamily="34" charset="0"/>
              <a:buChar char="•"/>
            </a:pPr>
            <a:r>
              <a:rPr lang="nl-NL" sz="2000" b="0" i="0" dirty="0">
                <a:effectLst/>
                <a:latin typeface="Arial" panose="020B0604020202020204" pitchFamily="34" charset="0"/>
              </a:rPr>
              <a:t> Btw-bedrag </a:t>
            </a:r>
          </a:p>
          <a:p>
            <a:pPr algn="l" rtl="0" fontAlgn="base">
              <a:lnSpc>
                <a:spcPct val="150000"/>
              </a:lnSpc>
              <a:buFont typeface="Arial" panose="020B0604020202020204" pitchFamily="34" charset="0"/>
              <a:buChar char="•"/>
            </a:pPr>
            <a:r>
              <a:rPr lang="nl-NL" sz="2000" b="0" i="0" dirty="0">
                <a:effectLst/>
                <a:latin typeface="Arial" panose="020B0604020202020204" pitchFamily="34" charset="0"/>
              </a:rPr>
              <a:t> Totaalbedrag </a:t>
            </a:r>
          </a:p>
        </p:txBody>
      </p:sp>
    </p:spTree>
    <p:extLst>
      <p:ext uri="{BB962C8B-B14F-4D97-AF65-F5344CB8AC3E}">
        <p14:creationId xmlns:p14="http://schemas.microsoft.com/office/powerpoint/2010/main" val="2290227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a:t>Kosten indelen</a:t>
            </a:r>
          </a:p>
        </p:txBody>
      </p:sp>
      <p:sp>
        <p:nvSpPr>
          <p:cNvPr id="3" name="Tijdelijke aanduiding voor dianummer 2">
            <a:extLst>
              <a:ext uri="{FF2B5EF4-FFF2-40B4-BE49-F238E27FC236}">
                <a16:creationId xmlns:a16="http://schemas.microsoft.com/office/drawing/2014/main" id="{D204EC53-E188-42EF-B782-DAE3961AD5C5}"/>
              </a:ext>
            </a:extLst>
          </p:cNvPr>
          <p:cNvSpPr>
            <a:spLocks noGrp="1"/>
          </p:cNvSpPr>
          <p:nvPr>
            <p:ph type="sldNum" sz="quarter" idx="10"/>
          </p:nvPr>
        </p:nvSpPr>
        <p:spPr/>
        <p:txBody>
          <a:bodyPr/>
          <a:lstStyle/>
          <a:p>
            <a:fld id="{98C51CD5-7E81-42D6-B847-227155BE7844}" type="slidenum">
              <a:rPr lang="nl-NL" smtClean="0"/>
              <a:t>6</a:t>
            </a:fld>
            <a:endParaRPr lang="nl-NL"/>
          </a:p>
        </p:txBody>
      </p:sp>
      <p:sp>
        <p:nvSpPr>
          <p:cNvPr id="10" name="Tekstvak 9">
            <a:extLst>
              <a:ext uri="{FF2B5EF4-FFF2-40B4-BE49-F238E27FC236}">
                <a16:creationId xmlns:a16="http://schemas.microsoft.com/office/drawing/2014/main" id="{5E0158F9-32B0-4D53-9584-DB3FC6A2E338}"/>
              </a:ext>
            </a:extLst>
          </p:cNvPr>
          <p:cNvSpPr txBox="1"/>
          <p:nvPr/>
        </p:nvSpPr>
        <p:spPr>
          <a:xfrm>
            <a:off x="838200" y="1597831"/>
            <a:ext cx="6102990" cy="707886"/>
          </a:xfrm>
          <a:prstGeom prst="rect">
            <a:avLst/>
          </a:prstGeom>
          <a:noFill/>
        </p:spPr>
        <p:txBody>
          <a:bodyPr wrap="square">
            <a:spAutoFit/>
          </a:bodyPr>
          <a:lstStyle/>
          <a:p>
            <a:pPr marL="342900" indent="-342900">
              <a:buFont typeface="+mj-lt"/>
              <a:buAutoNum type="arabicPeriod"/>
            </a:pPr>
            <a:r>
              <a:rPr lang="nl-NL" sz="2000" dirty="0"/>
              <a:t>Naar kostensoort</a:t>
            </a:r>
          </a:p>
          <a:p>
            <a:endParaRPr lang="nl-NL" sz="2000" dirty="0"/>
          </a:p>
        </p:txBody>
      </p:sp>
      <p:sp>
        <p:nvSpPr>
          <p:cNvPr id="6" name="Tekstvak 5">
            <a:extLst>
              <a:ext uri="{FF2B5EF4-FFF2-40B4-BE49-F238E27FC236}">
                <a16:creationId xmlns:a16="http://schemas.microsoft.com/office/drawing/2014/main" id="{1B9D98C9-3F41-4541-8D18-3A33787BC7A0}"/>
              </a:ext>
            </a:extLst>
          </p:cNvPr>
          <p:cNvSpPr txBox="1"/>
          <p:nvPr/>
        </p:nvSpPr>
        <p:spPr>
          <a:xfrm>
            <a:off x="4162251" y="1899860"/>
            <a:ext cx="6102990" cy="4247317"/>
          </a:xfrm>
          <a:prstGeom prst="rect">
            <a:avLst/>
          </a:prstGeom>
          <a:noFill/>
        </p:spPr>
        <p:txBody>
          <a:bodyPr wrap="square">
            <a:spAutoFit/>
          </a:bodyPr>
          <a:lstStyle/>
          <a:p>
            <a:pPr marL="285750" indent="-285750">
              <a:buFont typeface="Arial" panose="020B0604020202020204" pitchFamily="34" charset="0"/>
              <a:buChar char="•"/>
            </a:pPr>
            <a:r>
              <a:rPr lang="nl-NL" dirty="0"/>
              <a:t>Personeelskosten</a:t>
            </a:r>
            <a:r>
              <a:rPr lang="nl-NL" dirty="0">
                <a:solidFill>
                  <a:srgbClr val="FF0000"/>
                </a:solidFill>
              </a:rPr>
              <a:t>*</a:t>
            </a:r>
          </a:p>
          <a:p>
            <a:pPr marL="285750" indent="-285750">
              <a:buFont typeface="Arial" panose="020B0604020202020204" pitchFamily="34" charset="0"/>
              <a:buChar char="•"/>
            </a:pPr>
            <a:r>
              <a:rPr lang="nl-NL" dirty="0"/>
              <a:t>Promotiekosten</a:t>
            </a:r>
            <a:r>
              <a:rPr lang="nl-NL" dirty="0">
                <a:solidFill>
                  <a:srgbClr val="FF0000"/>
                </a:solidFill>
              </a:rPr>
              <a:t>*</a:t>
            </a:r>
          </a:p>
          <a:p>
            <a:pPr marL="285750" indent="-285750">
              <a:buFont typeface="Arial" panose="020B0604020202020204" pitchFamily="34" charset="0"/>
              <a:buChar char="•"/>
            </a:pPr>
            <a:r>
              <a:rPr lang="nl-NL" dirty="0"/>
              <a:t>Huisvestingskosten</a:t>
            </a:r>
            <a:r>
              <a:rPr lang="nl-NL" dirty="0">
                <a:solidFill>
                  <a:srgbClr val="FF0000"/>
                </a:solidFill>
              </a:rPr>
              <a:t>*</a:t>
            </a:r>
          </a:p>
          <a:p>
            <a:pPr marL="285750" indent="-285750">
              <a:buFont typeface="Arial" panose="020B0604020202020204" pitchFamily="34" charset="0"/>
              <a:buChar char="•"/>
            </a:pPr>
            <a:r>
              <a:rPr lang="nl-NL" dirty="0"/>
              <a:t>Algemene kosten</a:t>
            </a:r>
            <a:r>
              <a:rPr lang="nl-NL" dirty="0">
                <a:solidFill>
                  <a:srgbClr val="FF0000"/>
                </a:solidFill>
              </a:rPr>
              <a:t>*</a:t>
            </a:r>
          </a:p>
          <a:p>
            <a:pPr marL="285750" indent="-285750">
              <a:buFont typeface="Arial" panose="020B0604020202020204" pitchFamily="34" charset="0"/>
              <a:buChar char="•"/>
            </a:pPr>
            <a:r>
              <a:rPr lang="nl-NL" dirty="0"/>
              <a:t>Diensten van derden</a:t>
            </a:r>
            <a:r>
              <a:rPr lang="nl-NL" dirty="0">
                <a:solidFill>
                  <a:srgbClr val="FF0000"/>
                </a:solidFill>
              </a:rPr>
              <a:t>*</a:t>
            </a:r>
          </a:p>
          <a:p>
            <a:endParaRPr lang="nl-NL" dirty="0"/>
          </a:p>
          <a:p>
            <a:pPr marL="285750" indent="-285750">
              <a:buFont typeface="Arial" panose="020B0604020202020204" pitchFamily="34" charset="0"/>
              <a:buChar char="•"/>
            </a:pPr>
            <a:r>
              <a:rPr lang="nl-NL" dirty="0"/>
              <a:t>Transportkosten</a:t>
            </a:r>
          </a:p>
          <a:p>
            <a:pPr marL="285750" indent="-285750">
              <a:buFont typeface="Arial" panose="020B0604020202020204" pitchFamily="34" charset="0"/>
              <a:buChar char="•"/>
            </a:pPr>
            <a:r>
              <a:rPr lang="nl-NL" dirty="0"/>
              <a:t>Rentekosten</a:t>
            </a:r>
          </a:p>
          <a:p>
            <a:pPr marL="285750" indent="-285750">
              <a:buFont typeface="Arial" panose="020B0604020202020204" pitchFamily="34" charset="0"/>
              <a:buChar char="•"/>
            </a:pPr>
            <a:r>
              <a:rPr lang="nl-NL" dirty="0"/>
              <a:t>Voorraadkosten</a:t>
            </a:r>
          </a:p>
          <a:p>
            <a:pPr marL="285750" indent="-285750">
              <a:buFont typeface="Arial" panose="020B0604020202020204" pitchFamily="34" charset="0"/>
              <a:buChar char="•"/>
            </a:pPr>
            <a:r>
              <a:rPr lang="nl-NL" dirty="0"/>
              <a:t>Kosten van duurzame bedrijfsmiddelen</a:t>
            </a:r>
          </a:p>
          <a:p>
            <a:pPr marL="742950" lvl="1" indent="-285750">
              <a:buFont typeface="Arial" panose="020B0604020202020204" pitchFamily="34" charset="0"/>
              <a:buChar char="•"/>
            </a:pPr>
            <a:r>
              <a:rPr lang="nl-NL" dirty="0"/>
              <a:t>Afschrijvingskosten</a:t>
            </a:r>
          </a:p>
          <a:p>
            <a:pPr marL="742950" lvl="1" indent="-285750">
              <a:buFont typeface="Arial" panose="020B0604020202020204" pitchFamily="34" charset="0"/>
              <a:buChar char="•"/>
            </a:pPr>
            <a:r>
              <a:rPr lang="nl-NL" dirty="0"/>
              <a:t>Complementaire kosten</a:t>
            </a:r>
          </a:p>
          <a:p>
            <a:pPr marL="742950" lvl="1" indent="-285750">
              <a:buFont typeface="Arial" panose="020B0604020202020204" pitchFamily="34" charset="0"/>
              <a:buChar char="•"/>
            </a:pPr>
            <a:r>
              <a:rPr lang="nl-NL" dirty="0"/>
              <a:t>Rentekosten</a:t>
            </a:r>
          </a:p>
          <a:p>
            <a:pPr lvl="1"/>
            <a:endParaRPr lang="nl-NL" dirty="0"/>
          </a:p>
          <a:p>
            <a:r>
              <a:rPr lang="nl-NL" b="1" i="1" dirty="0">
                <a:solidFill>
                  <a:srgbClr val="FF0000"/>
                </a:solidFill>
              </a:rPr>
              <a:t>* Verwerk je minimaal voor het Verhalencafé</a:t>
            </a:r>
            <a:r>
              <a:rPr lang="nl-NL" dirty="0"/>
              <a:t>	</a:t>
            </a:r>
          </a:p>
        </p:txBody>
      </p:sp>
    </p:spTree>
    <p:extLst>
      <p:ext uri="{BB962C8B-B14F-4D97-AF65-F5344CB8AC3E}">
        <p14:creationId xmlns:p14="http://schemas.microsoft.com/office/powerpoint/2010/main" val="67367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a:t>Kosten indelen</a:t>
            </a:r>
          </a:p>
        </p:txBody>
      </p:sp>
      <p:sp>
        <p:nvSpPr>
          <p:cNvPr id="3" name="Tijdelijke aanduiding voor dianummer 2">
            <a:extLst>
              <a:ext uri="{FF2B5EF4-FFF2-40B4-BE49-F238E27FC236}">
                <a16:creationId xmlns:a16="http://schemas.microsoft.com/office/drawing/2014/main" id="{D204EC53-E188-42EF-B782-DAE3961AD5C5}"/>
              </a:ext>
            </a:extLst>
          </p:cNvPr>
          <p:cNvSpPr>
            <a:spLocks noGrp="1"/>
          </p:cNvSpPr>
          <p:nvPr>
            <p:ph type="sldNum" sz="quarter" idx="10"/>
          </p:nvPr>
        </p:nvSpPr>
        <p:spPr/>
        <p:txBody>
          <a:bodyPr/>
          <a:lstStyle/>
          <a:p>
            <a:fld id="{98C51CD5-7E81-42D6-B847-227155BE7844}" type="slidenum">
              <a:rPr lang="nl-NL" smtClean="0"/>
              <a:t>7</a:t>
            </a:fld>
            <a:endParaRPr lang="nl-NL"/>
          </a:p>
        </p:txBody>
      </p:sp>
      <p:sp>
        <p:nvSpPr>
          <p:cNvPr id="10" name="Tekstvak 9">
            <a:extLst>
              <a:ext uri="{FF2B5EF4-FFF2-40B4-BE49-F238E27FC236}">
                <a16:creationId xmlns:a16="http://schemas.microsoft.com/office/drawing/2014/main" id="{5E0158F9-32B0-4D53-9584-DB3FC6A2E338}"/>
              </a:ext>
            </a:extLst>
          </p:cNvPr>
          <p:cNvSpPr txBox="1"/>
          <p:nvPr/>
        </p:nvSpPr>
        <p:spPr>
          <a:xfrm>
            <a:off x="838200" y="1597831"/>
            <a:ext cx="6102990" cy="707886"/>
          </a:xfrm>
          <a:prstGeom prst="rect">
            <a:avLst/>
          </a:prstGeom>
          <a:noFill/>
        </p:spPr>
        <p:txBody>
          <a:bodyPr wrap="square">
            <a:spAutoFit/>
          </a:bodyPr>
          <a:lstStyle/>
          <a:p>
            <a:pPr marL="457200" indent="-457200">
              <a:buFont typeface="+mj-lt"/>
              <a:buAutoNum type="arabicPeriod" startAt="2"/>
            </a:pPr>
            <a:r>
              <a:rPr lang="nl-NL" sz="2000" dirty="0"/>
              <a:t>In </a:t>
            </a:r>
            <a:r>
              <a:rPr lang="nl-NL" sz="2000" b="1" dirty="0"/>
              <a:t>vaste-</a:t>
            </a:r>
            <a:r>
              <a:rPr lang="nl-NL" sz="2000" dirty="0"/>
              <a:t> en </a:t>
            </a:r>
            <a:r>
              <a:rPr lang="nl-NL" sz="2000" b="1" dirty="0"/>
              <a:t>variabele</a:t>
            </a:r>
            <a:r>
              <a:rPr lang="nl-NL" sz="2000" dirty="0"/>
              <a:t> kosten</a:t>
            </a:r>
            <a:r>
              <a:rPr lang="nl-NL" sz="2000" dirty="0">
                <a:solidFill>
                  <a:srgbClr val="FF0000"/>
                </a:solidFill>
              </a:rPr>
              <a:t>*</a:t>
            </a:r>
          </a:p>
          <a:p>
            <a:endParaRPr lang="nl-NL" sz="2000" dirty="0"/>
          </a:p>
        </p:txBody>
      </p:sp>
      <p:sp>
        <p:nvSpPr>
          <p:cNvPr id="7" name="Tekstvak 6">
            <a:extLst>
              <a:ext uri="{FF2B5EF4-FFF2-40B4-BE49-F238E27FC236}">
                <a16:creationId xmlns:a16="http://schemas.microsoft.com/office/drawing/2014/main" id="{02275DCD-82F1-4596-8DA8-983A4AE5E998}"/>
              </a:ext>
            </a:extLst>
          </p:cNvPr>
          <p:cNvSpPr txBox="1"/>
          <p:nvPr/>
        </p:nvSpPr>
        <p:spPr>
          <a:xfrm>
            <a:off x="2573323" y="2338094"/>
            <a:ext cx="7745135" cy="923330"/>
          </a:xfrm>
          <a:prstGeom prst="rect">
            <a:avLst/>
          </a:prstGeom>
          <a:noFill/>
        </p:spPr>
        <p:txBody>
          <a:bodyPr wrap="square">
            <a:spAutoFit/>
          </a:bodyPr>
          <a:lstStyle/>
          <a:p>
            <a:r>
              <a:rPr lang="nl-NL" b="1" dirty="0"/>
              <a:t>Vaste kosten</a:t>
            </a:r>
            <a:r>
              <a:rPr lang="nl-NL" dirty="0"/>
              <a:t>: veranderen NIET als de omzet veranderd.</a:t>
            </a:r>
          </a:p>
          <a:p>
            <a:endParaRPr lang="nl-NL" dirty="0"/>
          </a:p>
          <a:p>
            <a:r>
              <a:rPr lang="nl-NL" b="1" dirty="0"/>
              <a:t>Variabele kosten</a:t>
            </a:r>
            <a:r>
              <a:rPr lang="nl-NL" dirty="0"/>
              <a:t>: veranderen WEL als de omzet veranderd.</a:t>
            </a:r>
          </a:p>
        </p:txBody>
      </p:sp>
      <p:sp>
        <p:nvSpPr>
          <p:cNvPr id="9" name="Tekstvak 8">
            <a:extLst>
              <a:ext uri="{FF2B5EF4-FFF2-40B4-BE49-F238E27FC236}">
                <a16:creationId xmlns:a16="http://schemas.microsoft.com/office/drawing/2014/main" id="{461CEC12-79E2-4E32-8ACD-1B70C2A257B0}"/>
              </a:ext>
            </a:extLst>
          </p:cNvPr>
          <p:cNvSpPr txBox="1"/>
          <p:nvPr/>
        </p:nvSpPr>
        <p:spPr>
          <a:xfrm>
            <a:off x="3393128" y="5620821"/>
            <a:ext cx="6105524" cy="369332"/>
          </a:xfrm>
          <a:prstGeom prst="rect">
            <a:avLst/>
          </a:prstGeom>
          <a:noFill/>
        </p:spPr>
        <p:txBody>
          <a:bodyPr wrap="square">
            <a:spAutoFit/>
          </a:bodyPr>
          <a:lstStyle/>
          <a:p>
            <a:r>
              <a:rPr lang="nl-NL" b="1" i="1" dirty="0">
                <a:solidFill>
                  <a:srgbClr val="FF0000"/>
                </a:solidFill>
              </a:rPr>
              <a:t>* Verwerk je minimaal voor het Verhalencafé</a:t>
            </a:r>
            <a:endParaRPr lang="nl-NL" dirty="0">
              <a:solidFill>
                <a:srgbClr val="FF0000"/>
              </a:solidFill>
            </a:endParaRPr>
          </a:p>
        </p:txBody>
      </p:sp>
    </p:spTree>
    <p:extLst>
      <p:ext uri="{BB962C8B-B14F-4D97-AF65-F5344CB8AC3E}">
        <p14:creationId xmlns:p14="http://schemas.microsoft.com/office/powerpoint/2010/main" val="2462581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Jurgen Rutgers » Stage zonder opdracht">
            <a:extLst>
              <a:ext uri="{FF2B5EF4-FFF2-40B4-BE49-F238E27FC236}">
                <a16:creationId xmlns:a16="http://schemas.microsoft.com/office/drawing/2014/main" id="{1E4318F3-1C86-4AEA-A73C-689DEA4693F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35213" y="3810978"/>
            <a:ext cx="3085599" cy="2051660"/>
          </a:xfrm>
          <a:prstGeom prst="rect">
            <a:avLst/>
          </a:prstGeom>
          <a:noFill/>
          <a:extLst>
            <a:ext uri="{909E8E84-426E-40DD-AFC4-6F175D3DCCD1}">
              <a14:hiddenFill xmlns:a14="http://schemas.microsoft.com/office/drawing/2010/main">
                <a:solidFill>
                  <a:srgbClr val="FFFFFF"/>
                </a:solidFill>
              </a14:hiddenFill>
            </a:ext>
          </a:extLst>
        </p:spPr>
      </p:pic>
      <p:sp>
        <p:nvSpPr>
          <p:cNvPr id="2" name="Titel 1"/>
          <p:cNvSpPr>
            <a:spLocks noGrp="1"/>
          </p:cNvSpPr>
          <p:nvPr>
            <p:ph type="title"/>
          </p:nvPr>
        </p:nvSpPr>
        <p:spPr/>
        <p:txBody>
          <a:bodyPr/>
          <a:lstStyle/>
          <a:p>
            <a:r>
              <a:rPr lang="nl-NL" b="1" dirty="0"/>
              <a:t>Opdracht</a:t>
            </a:r>
          </a:p>
        </p:txBody>
      </p:sp>
      <p:sp>
        <p:nvSpPr>
          <p:cNvPr id="14" name="Tekstvak 13">
            <a:extLst>
              <a:ext uri="{FF2B5EF4-FFF2-40B4-BE49-F238E27FC236}">
                <a16:creationId xmlns:a16="http://schemas.microsoft.com/office/drawing/2014/main" id="{09B800D0-ED3A-4682-9E31-997AD0F7AC08}"/>
              </a:ext>
            </a:extLst>
          </p:cNvPr>
          <p:cNvSpPr txBox="1"/>
          <p:nvPr/>
        </p:nvSpPr>
        <p:spPr>
          <a:xfrm>
            <a:off x="839096" y="1581225"/>
            <a:ext cx="8599170" cy="3970318"/>
          </a:xfrm>
          <a:prstGeom prst="rect">
            <a:avLst/>
          </a:prstGeom>
          <a:noFill/>
        </p:spPr>
        <p:txBody>
          <a:bodyPr wrap="square" lIns="91440" tIns="45720" rIns="91440" bIns="45720" anchor="t">
            <a:spAutoFit/>
          </a:bodyPr>
          <a:lstStyle/>
          <a:p>
            <a:r>
              <a:rPr lang="nl-NL" dirty="0">
                <a:cs typeface="Calibri"/>
              </a:rPr>
              <a:t>Verwerk onderstaande kosten in het kostenoverzicht voor het Verhalen Café.  Maak hierbij onderscheid tussen de verschillende </a:t>
            </a:r>
            <a:r>
              <a:rPr lang="nl-NL" b="1" dirty="0">
                <a:cs typeface="Calibri"/>
              </a:rPr>
              <a:t>kostensoorten </a:t>
            </a:r>
            <a:r>
              <a:rPr lang="nl-NL" dirty="0">
                <a:cs typeface="Calibri"/>
              </a:rPr>
              <a:t>en geef aan of de kosten </a:t>
            </a:r>
            <a:r>
              <a:rPr lang="nl-NL" b="1" dirty="0">
                <a:cs typeface="Calibri"/>
              </a:rPr>
              <a:t>vaste- </a:t>
            </a:r>
            <a:r>
              <a:rPr lang="nl-NL" dirty="0">
                <a:cs typeface="Calibri"/>
              </a:rPr>
              <a:t>of </a:t>
            </a:r>
            <a:r>
              <a:rPr lang="nl-NL" b="1" dirty="0">
                <a:cs typeface="Calibri"/>
              </a:rPr>
              <a:t>variabele </a:t>
            </a:r>
            <a:r>
              <a:rPr lang="nl-NL" dirty="0">
                <a:cs typeface="Calibri"/>
              </a:rPr>
              <a:t>kosten zijn. Alle bedragen zijn inclusief btw met uitzondering van personeelskosten. </a:t>
            </a:r>
          </a:p>
          <a:p>
            <a:r>
              <a:rPr lang="nl-NL" dirty="0">
                <a:cs typeface="Calibri"/>
              </a:rPr>
              <a:t>Gebruik voor deze opdracht Excel.</a:t>
            </a:r>
          </a:p>
          <a:p>
            <a:endParaRPr lang="nl-NL" dirty="0">
              <a:cs typeface="Calibri"/>
            </a:endParaRPr>
          </a:p>
          <a:p>
            <a:pPr marL="342900" indent="-342900">
              <a:buAutoNum type="alphaLcParenR"/>
            </a:pPr>
            <a:r>
              <a:rPr lang="nl-NL" dirty="0">
                <a:cs typeface="Calibri"/>
              </a:rPr>
              <a:t>Het bruto uurloon van de medewerkers van </a:t>
            </a:r>
            <a:r>
              <a:rPr lang="nl-NL" dirty="0" err="1">
                <a:cs typeface="Calibri"/>
              </a:rPr>
              <a:t>Yuverta</a:t>
            </a:r>
            <a:r>
              <a:rPr lang="nl-NL" dirty="0">
                <a:cs typeface="Calibri"/>
              </a:rPr>
              <a:t> is € 23,92.</a:t>
            </a:r>
          </a:p>
          <a:p>
            <a:pPr marL="342900" indent="-342900">
              <a:buAutoNum type="alphaLcParenR"/>
            </a:pPr>
            <a:r>
              <a:rPr lang="nl-NL" dirty="0">
                <a:cs typeface="Calibri"/>
              </a:rPr>
              <a:t>Het printen in kleur op A4 formaat is € 0,10 per print. Printen in kleur op A3 formaat kost € 0,20 per print.</a:t>
            </a:r>
          </a:p>
          <a:p>
            <a:pPr marL="342900" indent="-342900">
              <a:buAutoNum type="alphaLcParenR"/>
            </a:pPr>
            <a:r>
              <a:rPr lang="nl-NL" dirty="0">
                <a:cs typeface="Calibri"/>
              </a:rPr>
              <a:t>De huur van de locatie is € 250,- per dagdeel.</a:t>
            </a:r>
          </a:p>
          <a:p>
            <a:pPr marL="342900" indent="-342900">
              <a:buAutoNum type="alphaLcParenR"/>
            </a:pPr>
            <a:r>
              <a:rPr lang="nl-NL" dirty="0">
                <a:cs typeface="Calibri"/>
              </a:rPr>
              <a:t>Een kan koffie is € 1,67 een kan thee kost € 0,78.</a:t>
            </a:r>
          </a:p>
          <a:p>
            <a:pPr marL="342900" indent="-342900">
              <a:buAutoNum type="alphaLcParenR"/>
            </a:pPr>
            <a:r>
              <a:rPr lang="nl-NL" dirty="0">
                <a:cs typeface="Calibri"/>
              </a:rPr>
              <a:t>Toine </a:t>
            </a:r>
            <a:r>
              <a:rPr lang="nl-NL" dirty="0" err="1">
                <a:cs typeface="Calibri"/>
              </a:rPr>
              <a:t>Dings</a:t>
            </a:r>
            <a:r>
              <a:rPr lang="nl-NL" dirty="0">
                <a:cs typeface="Calibri"/>
              </a:rPr>
              <a:t> (oud student) is beschikbaar als gastspreker. Zijn tarief is € 35,00 per uur.</a:t>
            </a:r>
          </a:p>
          <a:p>
            <a:pPr marL="342900" indent="-342900">
              <a:buAutoNum type="alphaLcParenR"/>
            </a:pPr>
            <a:endParaRPr lang="nl-NL" dirty="0">
              <a:cs typeface="Calibri"/>
            </a:endParaRPr>
          </a:p>
          <a:p>
            <a:pPr marL="342900" indent="-342900">
              <a:buAutoNum type="arabicPeriod"/>
            </a:pPr>
            <a:endParaRPr lang="nl-NL" dirty="0">
              <a:cs typeface="Calibri"/>
            </a:endParaRPr>
          </a:p>
        </p:txBody>
      </p:sp>
    </p:spTree>
    <p:extLst>
      <p:ext uri="{BB962C8B-B14F-4D97-AF65-F5344CB8AC3E}">
        <p14:creationId xmlns:p14="http://schemas.microsoft.com/office/powerpoint/2010/main" val="27167728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41985" y="591374"/>
            <a:ext cx="10108030" cy="1908545"/>
          </a:xfrm>
        </p:spPr>
        <p:txBody>
          <a:bodyPr anchor="t">
            <a:normAutofit/>
          </a:bodyPr>
          <a:lstStyle/>
          <a:p>
            <a:r>
              <a:rPr lang="nl-NL" b="1" dirty="0"/>
              <a:t>Financiën - </a:t>
            </a:r>
            <a:r>
              <a:rPr lang="nl-NL" b="1" dirty="0">
                <a:solidFill>
                  <a:srgbClr val="0070C0"/>
                </a:solidFill>
              </a:rPr>
              <a:t>Mijn leefomgeving</a:t>
            </a:r>
            <a:endParaRPr lang="nl-NL" sz="4400" dirty="0">
              <a:solidFill>
                <a:srgbClr val="0070C0"/>
              </a:solidFill>
            </a:endParaRPr>
          </a:p>
        </p:txBody>
      </p:sp>
      <p:pic>
        <p:nvPicPr>
          <p:cNvPr id="3" name="Afbeelding 3" descr="Afbeelding met tafel&#10;&#10;Automatisch gegenereerde beschrijving">
            <a:extLst>
              <a:ext uri="{FF2B5EF4-FFF2-40B4-BE49-F238E27FC236}">
                <a16:creationId xmlns:a16="http://schemas.microsoft.com/office/drawing/2014/main" id="{7EBDE47B-78A4-48E4-B798-53E52CAE1EAF}"/>
              </a:ext>
            </a:extLst>
          </p:cNvPr>
          <p:cNvPicPr>
            <a:picLocks noChangeAspect="1"/>
          </p:cNvPicPr>
          <p:nvPr/>
        </p:nvPicPr>
        <p:blipFill>
          <a:blip r:embed="rId2"/>
          <a:stretch>
            <a:fillRect/>
          </a:stretch>
        </p:blipFill>
        <p:spPr>
          <a:xfrm>
            <a:off x="1275849" y="1646822"/>
            <a:ext cx="8201025" cy="4724400"/>
          </a:xfrm>
          <a:prstGeom prst="rect">
            <a:avLst/>
          </a:prstGeom>
        </p:spPr>
      </p:pic>
      <p:pic>
        <p:nvPicPr>
          <p:cNvPr id="4" name="Afbeelding 4" descr="Afbeelding met tekst, illustratie&#10;&#10;Automatisch gegenereerde beschrijving">
            <a:extLst>
              <a:ext uri="{FF2B5EF4-FFF2-40B4-BE49-F238E27FC236}">
                <a16:creationId xmlns:a16="http://schemas.microsoft.com/office/drawing/2014/main" id="{F0163BBB-DC4B-4607-B884-E2816940D125}"/>
              </a:ext>
            </a:extLst>
          </p:cNvPr>
          <p:cNvPicPr>
            <a:picLocks noChangeAspect="1"/>
          </p:cNvPicPr>
          <p:nvPr/>
        </p:nvPicPr>
        <p:blipFill>
          <a:blip r:embed="rId3"/>
          <a:stretch>
            <a:fillRect/>
          </a:stretch>
        </p:blipFill>
        <p:spPr>
          <a:xfrm>
            <a:off x="8196513" y="345908"/>
            <a:ext cx="1905000" cy="1057275"/>
          </a:xfrm>
          <a:prstGeom prst="rect">
            <a:avLst/>
          </a:prstGeom>
        </p:spPr>
      </p:pic>
    </p:spTree>
    <p:extLst>
      <p:ext uri="{BB962C8B-B14F-4D97-AF65-F5344CB8AC3E}">
        <p14:creationId xmlns:p14="http://schemas.microsoft.com/office/powerpoint/2010/main" val="700247337"/>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58E09137C68A74EA55321485504F917" ma:contentTypeVersion="13" ma:contentTypeDescription="Een nieuw document maken." ma:contentTypeScope="" ma:versionID="bd0271150be9f8e9bec974e355b2f8a7">
  <xsd:schema xmlns:xsd="http://www.w3.org/2001/XMLSchema" xmlns:xs="http://www.w3.org/2001/XMLSchema" xmlns:p="http://schemas.microsoft.com/office/2006/metadata/properties" xmlns:ns2="2c4f0c93-2979-4f27-aab2-70de95932352" xmlns:ns3="c6f82ce1-f6df-49a5-8b49-cf8409a27aa4" targetNamespace="http://schemas.microsoft.com/office/2006/metadata/properties" ma:root="true" ma:fieldsID="59377b08247893b8b844217c25199b5d" ns2:_="" ns3:_="">
    <xsd:import namespace="2c4f0c93-2979-4f27-aab2-70de95932352"/>
    <xsd:import namespace="c6f82ce1-f6df-49a5-8b49-cf8409a27aa4"/>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LengthInSeconds"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4f0c93-2979-4f27-aab2-70de95932352" elementFormDefault="qualified">
    <xsd:import namespace="http://schemas.microsoft.com/office/2006/documentManagement/types"/>
    <xsd:import namespace="http://schemas.microsoft.com/office/infopath/2007/PartnerControls"/>
    <xsd:element name="SharedWithUsers" ma:index="8" nillable="true" ma:displayName="Gedeeld met"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Gedeeld met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6f82ce1-f6df-49a5-8b49-cf8409a27aa4"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5"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B696C3E-26C6-468A-A630-1F3CD1BDBA8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c4f0c93-2979-4f27-aab2-70de95932352"/>
    <ds:schemaRef ds:uri="c6f82ce1-f6df-49a5-8b49-cf8409a27aa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F4FF143-0ABB-4CFF-A5DD-2BA0E6EC9068}">
  <ds:schemaRefs>
    <ds:schemaRef ds:uri="34354c1b-6b8c-435b-ad50-990538c19557"/>
    <ds:schemaRef ds:uri="http://schemas.microsoft.com/office/infopath/2007/PartnerControls"/>
    <ds:schemaRef ds:uri="http://schemas.openxmlformats.org/package/2006/metadata/core-properties"/>
    <ds:schemaRef ds:uri="http://www.w3.org/XML/1998/namespace"/>
    <ds:schemaRef ds:uri="http://schemas.microsoft.com/office/2006/metadata/properties"/>
    <ds:schemaRef ds:uri="http://schemas.microsoft.com/office/2006/documentManagement/types"/>
    <ds:schemaRef ds:uri="http://purl.org/dc/terms/"/>
    <ds:schemaRef ds:uri="47a28104-336f-447d-946e-e305ac2bcd47"/>
    <ds:schemaRef ds:uri="http://purl.org/dc/dcmitype/"/>
    <ds:schemaRef ds:uri="http://purl.org/dc/elements/1.1/"/>
  </ds:schemaRefs>
</ds:datastoreItem>
</file>

<file path=customXml/itemProps3.xml><?xml version="1.0" encoding="utf-8"?>
<ds:datastoreItem xmlns:ds="http://schemas.openxmlformats.org/officeDocument/2006/customXml" ds:itemID="{70583B6F-241B-4752-BA3F-65607B61D55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142</TotalTime>
  <Words>800</Words>
  <Application>Microsoft Office PowerPoint</Application>
  <PresentationFormat>Breedbeeld</PresentationFormat>
  <Paragraphs>160</Paragraphs>
  <Slides>9</Slides>
  <Notes>1</Notes>
  <HiddenSlides>0</HiddenSlides>
  <MMClips>0</MMClips>
  <ScaleCrop>false</ScaleCrop>
  <HeadingPairs>
    <vt:vector size="4" baseType="variant">
      <vt:variant>
        <vt:lpstr>Thema</vt:lpstr>
      </vt:variant>
      <vt:variant>
        <vt:i4>1</vt:i4>
      </vt:variant>
      <vt:variant>
        <vt:lpstr>Diatitels</vt:lpstr>
      </vt:variant>
      <vt:variant>
        <vt:i4>9</vt:i4>
      </vt:variant>
    </vt:vector>
  </HeadingPairs>
  <TitlesOfParts>
    <vt:vector size="10" baseType="lpstr">
      <vt:lpstr>Kantoorthema</vt:lpstr>
      <vt:lpstr>PowerPoint-presentatie</vt:lpstr>
      <vt:lpstr>Programma</vt:lpstr>
      <vt:lpstr>Vorige week</vt:lpstr>
      <vt:lpstr>Financiën - Mijn leefomgeving</vt:lpstr>
      <vt:lpstr>Financiën - Mijn leefomgeving</vt:lpstr>
      <vt:lpstr>Kosten indelen</vt:lpstr>
      <vt:lpstr>Kosten indelen</vt:lpstr>
      <vt:lpstr>Opdracht</vt:lpstr>
      <vt:lpstr>Financiën - Mijn leefomgeving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Thomas Noordeloos</dc:creator>
  <cp:lastModifiedBy>Thomas Noordeloos</cp:lastModifiedBy>
  <cp:revision>138</cp:revision>
  <dcterms:created xsi:type="dcterms:W3CDTF">2021-07-07T07:37:45Z</dcterms:created>
  <dcterms:modified xsi:type="dcterms:W3CDTF">2021-09-26T11:53:12Z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0x010100858E09137C68A74EA55321485504F917</vt:lpwstr>
  </property>
  <property fmtid="{D5CDD505-2E9C-101B-9397-08002B2CF9AE}" pid="3" name="TriggerFlowInfo">
    <vt:lpwstr/>
  </property>
  <property fmtid="{D5CDD505-2E9C-101B-9397-08002B2CF9AE}" pid="4" name="_ExtendedDescription">
    <vt:lpwstr/>
  </property>
</Properties>
</file>